
<file path=[Content_Types].xml><?xml version="1.0" encoding="utf-8"?>
<Types xmlns="http://schemas.openxmlformats.org/package/2006/content-type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  /><Relationship Id="rId2" Type="http://schemas.openxmlformats.org/package/2006/relationships/metadata/thumbnail" Target="docProps/thumbnail.jpeg"  /><Relationship Id="rId3" Type="http://schemas.openxmlformats.org/package/2006/relationships/metadata/core-properties" Target="docProps/core.xml"  /><Relationship Id="rId4" Type="http://schemas.openxmlformats.org/officeDocument/2006/relationships/extended-properties" Target="docProps/app.xml"  /><Relationship Id="rId5" Type="http://schemas.openxmlformats.org/officeDocument/2006/relationships/custom-properties" Target="docProps/custom.xml"  /></Relationships>
</file>

<file path=ppt/presentation.xml><?xml version="1.0" encoding="utf-8"?>
<p:presentation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sldMasterIdLst>
    <p:sldMasterId id="2147483648" r:id="rId1"/>
  </p:sldMasterIdLst>
  <p:notesMasterIdLst>
    <p:notesMasterId r:id="rId2"/>
  </p:notesMasterIdLst>
  <p:sldIdLst>
    <p:sldId id="258" r:id="rId3"/>
  </p:sldIdLst>
  <p:sldSz cx="30279785" cy="42809351"/>
  <p:notesSz cx="6858000" cy="9144000"/>
  <p:defaultTextStyle>
    <a:defPPr>
      <a:defRPr lang="ko-KR"/>
    </a:defPPr>
    <a:lvl1pPr marL="0" algn="l" defTabSz="4466118" rtl="0" eaLnBrk="1" latinLnBrk="1" hangingPunct="1">
      <a:defRPr sz="8694" kern="1200">
        <a:solidFill>
          <a:schemeClr val="tx1"/>
        </a:solidFill>
        <a:latin typeface="+mn-lt"/>
        <a:ea typeface="+mn-ea"/>
        <a:cs typeface="+mn-cs"/>
      </a:defRPr>
    </a:lvl1pPr>
    <a:lvl2pPr marL="2233058" algn="l" defTabSz="4466118" rtl="0" eaLnBrk="1" latinLnBrk="1" hangingPunct="1">
      <a:defRPr sz="8694" kern="1200">
        <a:solidFill>
          <a:schemeClr val="tx1"/>
        </a:solidFill>
        <a:latin typeface="+mn-lt"/>
        <a:ea typeface="+mn-ea"/>
        <a:cs typeface="+mn-cs"/>
      </a:defRPr>
    </a:lvl2pPr>
    <a:lvl3pPr marL="4466118" algn="l" defTabSz="4466118" rtl="0" eaLnBrk="1" latinLnBrk="1" hangingPunct="1">
      <a:defRPr sz="8694" kern="1200">
        <a:solidFill>
          <a:schemeClr val="tx1"/>
        </a:solidFill>
        <a:latin typeface="+mn-lt"/>
        <a:ea typeface="+mn-ea"/>
        <a:cs typeface="+mn-cs"/>
      </a:defRPr>
    </a:lvl3pPr>
    <a:lvl4pPr marL="6699174" algn="l" defTabSz="4466118" rtl="0" eaLnBrk="1" latinLnBrk="1" hangingPunct="1">
      <a:defRPr sz="8694" kern="1200">
        <a:solidFill>
          <a:schemeClr val="tx1"/>
        </a:solidFill>
        <a:latin typeface="+mn-lt"/>
        <a:ea typeface="+mn-ea"/>
        <a:cs typeface="+mn-cs"/>
      </a:defRPr>
    </a:lvl4pPr>
    <a:lvl5pPr marL="8932234" algn="l" defTabSz="4466118" rtl="0" eaLnBrk="1" latinLnBrk="1" hangingPunct="1">
      <a:defRPr sz="8694" kern="1200">
        <a:solidFill>
          <a:schemeClr val="tx1"/>
        </a:solidFill>
        <a:latin typeface="+mn-lt"/>
        <a:ea typeface="+mn-ea"/>
        <a:cs typeface="+mn-cs"/>
      </a:defRPr>
    </a:lvl5pPr>
    <a:lvl6pPr marL="11165292" algn="l" defTabSz="4466118" rtl="0" eaLnBrk="1" latinLnBrk="1" hangingPunct="1">
      <a:defRPr sz="8694" kern="1200">
        <a:solidFill>
          <a:schemeClr val="tx1"/>
        </a:solidFill>
        <a:latin typeface="+mn-lt"/>
        <a:ea typeface="+mn-ea"/>
        <a:cs typeface="+mn-cs"/>
      </a:defRPr>
    </a:lvl6pPr>
    <a:lvl7pPr marL="13398352" algn="l" defTabSz="4466118" rtl="0" eaLnBrk="1" latinLnBrk="1" hangingPunct="1">
      <a:defRPr sz="8694" kern="1200">
        <a:solidFill>
          <a:schemeClr val="tx1"/>
        </a:solidFill>
        <a:latin typeface="+mn-lt"/>
        <a:ea typeface="+mn-ea"/>
        <a:cs typeface="+mn-cs"/>
      </a:defRPr>
    </a:lvl7pPr>
    <a:lvl8pPr marL="15631409" algn="l" defTabSz="4466118" rtl="0" eaLnBrk="1" latinLnBrk="1" hangingPunct="1">
      <a:defRPr sz="8694" kern="1200">
        <a:solidFill>
          <a:schemeClr val="tx1"/>
        </a:solidFill>
        <a:latin typeface="+mn-lt"/>
        <a:ea typeface="+mn-ea"/>
        <a:cs typeface="+mn-cs"/>
      </a:defRPr>
    </a:lvl8pPr>
    <a:lvl9pPr marL="17864468" algn="l" defTabSz="4466118" rtl="0" eaLnBrk="1" latinLnBrk="1" hangingPunct="1">
      <a:defRPr sz="8694"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prnPr scaleToFitPaper="1"/>
</p:presentationPr>
</file>

<file path=ppt/tableStyles.xml><?xml version="1.0" encoding="utf-8"?>
<a:tblStyleLst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xmlns:lc="http://schemas.openxmlformats.org/drawingml/2006/lockedCanvas" xmlns:p="http://schemas.openxmlformats.org/presentationml/2006/main" def="{5C22544A-7EE6-4342-B048-85BDC9FD1C3A}">
  <a:tblStyle styleId="{01A66EDD-3DAB-4C5B-A090-DC80EC1FD486}" styleName="Normal Style 1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lum val="90000"/>
            </a:schemeClr>
          </a:solidFill>
        </a:fill>
      </a:tcStyle>
    </a:wholeTbl>
    <a:band1H>
      <a:tcTxStyle/>
      <a:tcStyle>
        <a:tcBdr/>
        <a:fill>
          <a:solidFill>
            <a:schemeClr val="accent1">
              <a:lum val="80000"/>
            </a:schemeClr>
          </a:solidFill>
        </a:fill>
      </a:tcStyle>
    </a:band1H>
    <a:band2H>
      <a:tcTxStyle/>
      <a:tcStyle>
        <a:tcBdr/>
      </a:tcStyle>
    </a:band2H>
    <a:band1V>
      <a:tcTxStyle/>
      <a:tcStyle>
        <a:tcBdr/>
        <a:fill>
          <a:solidFill>
            <a:schemeClr val="accent1">
              <a:lum val="80000"/>
            </a:schemeClr>
          </a:solidFill>
        </a:fill>
      </a:tcStyle>
    </a:band1V>
    <a:band2V>
      <a:tcTxStyle/>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normalViewPr>
    <p:restoredLeft sz="8414" autoAdjust="0"/>
    <p:restoredTop sz="94660" autoAdjust="0"/>
  </p:normalViewPr>
  <p:slideViewPr>
    <p:cSldViewPr>
      <p:cViewPr varScale="1">
        <p:scale>
          <a:sx n="100" d="100"/>
          <a:sy n="100" d="100"/>
        </p:scale>
        <p:origin x="108" y="-8796"/>
      </p:cViewPr>
      <p:guideLst>
        <p:guide orient="horz" pos="13478"/>
        <p:guide pos="9531"/>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notesMaster" Target="notesMasters/notesMaster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heme" Target="theme/theme1.xml"  /><Relationship Id="rId7" Type="http://schemas.openxmlformats.org/officeDocument/2006/relationships/tableStyles" Target="tableStyles.xml"  /></Relationships>
</file>

<file path=ppt/charts/_rels/chart1.xml.rels><?xml version="1.0" encoding="UTF-8" standalone="yes" ?><Relationships xmlns="http://schemas.openxmlformats.org/package/2006/relationships"><Relationship Id="rId1" Type="http://schemas.openxmlformats.org/officeDocument/2006/relationships/package" Target="../embeddings/oleObject1.xlsx"  /></Relationships>
</file>

<file path=ppt/charts/chart1.xml><?xml version="1.0" encoding="utf-8"?>
<c:chartSpace xmlns:r="http://schemas.openxmlformats.org/officeDocument/2006/relationships" xmlns:a="http://schemas.openxmlformats.org/drawingml/2006/main" xmlns:c="http://schemas.openxmlformats.org/drawingml/2006/chart">
  <c:date1904 val="0"/>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invertIfNegative val="0"/>
          <c:cat>
            <c:strRef>
              <c:f>Sheet1!$A$2:$A$5</c:f>
              <c:strCache>
                <c:ptCount val="4"/>
                <c:pt idx="0">
                  <c:v>항목 1</c:v>
                </c:pt>
                <c:pt idx="1">
                  <c:v>항목 2</c:v>
                </c:pt>
                <c:pt idx="2">
                  <c:v>항목 3</c:v>
                </c:pt>
                <c:pt idx="3">
                  <c:v>항목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계열 2</c:v>
                </c:pt>
              </c:strCache>
            </c:strRef>
          </c:tx>
          <c:invertIfNegative val="0"/>
          <c:cat>
            <c:strRef>
              <c:f>Sheet1!$A$2:$A$5</c:f>
              <c:strCache>
                <c:ptCount val="4"/>
                <c:pt idx="0">
                  <c:v>항목 1</c:v>
                </c:pt>
                <c:pt idx="1">
                  <c:v>항목 2</c:v>
                </c:pt>
                <c:pt idx="2">
                  <c:v>항목 3</c:v>
                </c:pt>
                <c:pt idx="3">
                  <c:v>항목 4</c:v>
                </c:pt>
              </c:strCache>
            </c:strRef>
          </c:cat>
          <c:val>
            <c:numRef>
              <c:f>Sheet1!$C$2:$C$5</c:f>
              <c:numCache>
                <c:formatCode>General</c:formatCode>
                <c:ptCount val="4"/>
                <c:pt idx="0">
                  <c:v>2.4</c:v>
                </c:pt>
                <c:pt idx="1">
                  <c:v>4.4</c:v>
                </c:pt>
                <c:pt idx="2">
                  <c:v>1.8</c:v>
                </c:pt>
                <c:pt idx="3">
                  <c:v>2.8</c:v>
                </c:pt>
              </c:numCache>
            </c:numRef>
          </c:val>
        </c:ser>
        <c:ser>
          <c:idx val="2"/>
          <c:order val="2"/>
          <c:tx>
            <c:strRef>
              <c:f>Sheet1!$D$1</c:f>
              <c:strCache>
                <c:ptCount val="1"/>
                <c:pt idx="0">
                  <c:v>계열 3</c:v>
                </c:pt>
              </c:strCache>
            </c:strRef>
          </c:tx>
          <c:invertIfNegative val="0"/>
          <c:cat>
            <c:strRef>
              <c:f>Sheet1!$A$2:$A$5</c:f>
              <c:strCache>
                <c:ptCount val="4"/>
                <c:pt idx="0">
                  <c:v>항목 1</c:v>
                </c:pt>
                <c:pt idx="1">
                  <c:v>항목 2</c:v>
                </c:pt>
                <c:pt idx="2">
                  <c:v>항목 3</c:v>
                </c:pt>
                <c:pt idx="3">
                  <c:v>항목 4</c:v>
                </c:pt>
              </c:strCache>
            </c:strRef>
          </c:cat>
          <c:val>
            <c:numRef>
              <c:f>Sheet1!$D$2:$D$5</c:f>
              <c:numCache>
                <c:formatCode>General</c:formatCode>
                <c:ptCount val="4"/>
                <c:pt idx="0">
                  <c:v>2</c:v>
                </c:pt>
                <c:pt idx="1">
                  <c:v>2</c:v>
                </c:pt>
                <c:pt idx="2">
                  <c:v>3</c:v>
                </c:pt>
                <c:pt idx="3">
                  <c:v>5</c:v>
                </c:pt>
              </c:numCache>
            </c:numRef>
          </c:val>
        </c:ser>
        <c:gapWidth val="150"/>
        <c:overlap val="0"/>
        <c:axId val="930341904"/>
        <c:axId val="350023364"/>
      </c:barChart>
      <c:catAx>
        <c:axId val="930341904"/>
        <c:scaling>
          <c:orientation val="minMax"/>
        </c:scaling>
        <c:axPos val="b"/>
        <c:crossAx val="350023364"/>
        <c:delete val="1"/>
        <c:numFmt formatCode="General" sourceLinked="0"/>
        <c:majorTickMark val="out"/>
        <c:minorTickMark val="none"/>
        <c:tickLblPos val="nextTo"/>
        <c:crosses val="autoZero"/>
        <c:auto val="1"/>
        <c:lblAlgn val="ctr"/>
        <c:lblOffset val="100"/>
        <c:tickMarkSkip val="1"/>
        <c:noMultiLvlLbl val="0"/>
      </c:catAx>
      <c:valAx>
        <c:axId val="350023364"/>
        <c:scaling>
          <c:orientation val="minMax"/>
        </c:scaling>
        <c:axPos val="l"/>
        <c:crossAx val="930341904"/>
        <c:delete val="0"/>
        <c:majorGridlines/>
        <c:numFmt formatCode="General" sourceLinked="1"/>
        <c:majorTickMark val="out"/>
        <c:minorTickMark val="none"/>
        <c:tickLblPos val="nextTo"/>
        <c:crosses val="autoZero"/>
        <c:crossBetween val="between"/>
      </c:valAx>
      <c:spPr>
        <a:noFill/>
        <a:ln w="9525" cap="flat" cmpd="sng" algn="ctr">
          <a:noFill/>
          <a:prstDash val="solid"/>
          <a:round/>
          <a:headEnd w="med" len="med"/>
          <a:tailEnd w="med" len="med"/>
        </a:ln>
      </c:spPr>
    </c:plotArea>
    <c:plotVisOnly val="0"/>
    <c:dispBlanksAs val="gap"/>
  </c:chart>
  <c:txPr>
    <a:bodyPr rot="0" vert="horz" wrap="none" lIns="0" tIns="0" rIns="0" bIns="0" anchor="ctr" anchorCtr="1"/>
    <a:p>
      <a:pPr algn="l">
        <a:defRPr sz="1200" b="0" i="0" u="none">
          <a:latin typeface="맑은 고딕"/>
          <a:ea typeface="맑은 고딕"/>
          <a:cs typeface="맑은 고딕"/>
          <a:sym typeface="맑은 고딕"/>
        </a:defRPr>
      </a:pPr>
      <a:endParaRPr/>
    </a:p>
  </c:txPr>
  <c:extLst>
    <c:ext uri="CC8EB2C9-7E31-499d-B8F2-F6CE61031016">
      <ho:hncChartStyle xmlns:ho="http://schemas.haansoft.com/office/8.0" layoutIndex="-1" colorIndex="0" styleIndex="0"/>
    </c:ext>
  </c:extLs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idx="0"/>
          </p:nvPr>
        </p:nvSpPr>
        <p:spPr>
          <a:xfrm>
            <a:off x="0" y="0"/>
            <a:ext cx="2971800" cy="458788"/>
          </a:xfrm>
          <a:prstGeom prst="rect">
            <a:avLst/>
          </a:prstGeom>
        </p:spPr>
        <p:txBody>
          <a:bodyPr vert="horz" lIns="91440" tIns="45720" rIns="91440" bIns="45720"/>
          <a:lstStyle>
            <a:lvl1pPr algn="l">
              <a:defRPr sz="1200"/>
            </a:lvl1pPr>
          </a:lstStyle>
          <a:p>
            <a:pPr lvl="0">
              <a:defRPr/>
            </a:pPr>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a:lstStyle>
            <a:lvl1pPr algn="r">
              <a:defRPr sz="1200"/>
            </a:lvl1pPr>
          </a:lstStyle>
          <a:p>
            <a:pPr lvl="0">
              <a:defRPr/>
            </a:pPr>
            <a:fld id="{8D33D66B-5BD7-478E-A47B-2315BAEE7E3D}" type="datetime1">
              <a:rPr lang="ko-KR" altLang="en-US"/>
              <a:pPr lvl="0">
                <a:defRPr/>
              </a:pPr>
              <a:t>2025-07-27</a:t>
            </a:fld>
            <a:endParaRPr lang="ko-KR" altLang="en-US"/>
          </a:p>
        </p:txBody>
      </p:sp>
      <p:sp>
        <p:nvSpPr>
          <p:cNvPr id="4" name="슬라이드 이미지 개체 틀 3"/>
          <p:cNvSpPr>
            <a:spLocks noGrp="1" noRot="1" noChangeAspect="1" noTextEdit="1"/>
          </p:cNvSpPr>
          <p:nvPr>
            <p:ph type="sldImg" idx="2"/>
          </p:nvPr>
        </p:nvSpPr>
        <p:spPr>
          <a:xfrm>
            <a:off x="2337574" y="1143000"/>
            <a:ext cx="2182851" cy="3086100"/>
          </a:xfrm>
          <a:prstGeom prst="rect">
            <a:avLst/>
          </a:prstGeom>
          <a:noFill/>
          <a:ln w="12700">
            <a:solidFill>
              <a:prstClr val="black"/>
            </a:solidFill>
          </a:ln>
        </p:spPr>
        <p:txBody>
          <a:bodyPr vert="horz" lIns="91440" tIns="45720" rIns="91440" bIns="45720" anchor="ctr"/>
          <a:lstStyle/>
          <a:p>
            <a:pPr lvl="0">
              <a:defRPr/>
            </a:pPr>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a:lstStyle/>
          <a:p>
            <a:pPr lvl="0">
              <a:defRPr/>
            </a:pPr>
            <a:r>
              <a:rPr lang="ko-KR" altLang="en-US"/>
              <a:t>마스터 텍스트 스타일을 편집하려면 클릭</a:t>
            </a:r>
            <a:endParaRPr lang="ko-KR" altLang="en-US"/>
          </a:p>
          <a:p>
            <a:pPr lvl="1">
              <a:defRPr/>
            </a:pPr>
            <a:r>
              <a:rPr lang="ko-KR" altLang="en-US"/>
              <a:t>두 번째 수준</a:t>
            </a:r>
            <a:endParaRPr lang="ko-KR" altLang="en-US"/>
          </a:p>
          <a:p>
            <a:pPr lvl="2">
              <a:defRPr/>
            </a:pPr>
            <a:r>
              <a:rPr lang="ko-KR" altLang="en-US"/>
              <a:t>세 번째 수준</a:t>
            </a:r>
            <a:endParaRPr lang="ko-KR" altLang="en-US"/>
          </a:p>
          <a:p>
            <a:pPr lvl="3">
              <a:defRPr/>
            </a:pPr>
            <a:r>
              <a:rPr lang="ko-KR" altLang="en-US"/>
              <a:t>네 번째 수준</a:t>
            </a:r>
            <a:endParaRPr lang="ko-KR" altLang="en-US"/>
          </a:p>
          <a:p>
            <a:pPr lvl="4">
              <a:defRPr/>
            </a:pPr>
            <a:r>
              <a:rPr lang="ko-KR" altLang="en-US"/>
              <a:t>다섯 번째 수준</a:t>
            </a:r>
            <a:endParaRPr lang="ko-KR" altLang="en-US"/>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anchor="b"/>
          <a:lstStyle>
            <a:lvl1pPr algn="l">
              <a:defRPr sz="1200"/>
            </a:lvl1pPr>
          </a:lstStyle>
          <a:p>
            <a:pPr lvl="0">
              <a:defRPr/>
            </a:pPr>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anchor="b"/>
          <a:lstStyle>
            <a:lvl1pPr algn="r">
              <a:defRPr sz="1200"/>
            </a:lvl1pPr>
          </a:lstStyle>
          <a:p>
            <a:pPr lvl="0">
              <a:defRPr/>
            </a:pPr>
            <a:fld id="{FB753A24-35DA-460B-B79D-9946D6631519}" type="slidenum">
              <a:rPr lang="ko-KR" altLang="en-US"/>
              <a:pPr lvl="0">
                <a:defRPr/>
              </a:pPr>
              <a:t>‹#›</a:t>
            </a:fld>
            <a:endParaRPr lang="ko-KR" altLang="en-US"/>
          </a:p>
        </p:txBody>
      </p:sp>
    </p:spTree>
    <p:extLst>
      <p:ext uri="{BB962C8B-B14F-4D97-AF65-F5344CB8AC3E}">
        <p14:creationId xmlns:p14="http://schemas.microsoft.com/office/powerpoint/2010/main" val="1735007575"/>
      </p:ext>
    </p:extLst>
  </p:cSld>
  <p:clrMap bg1="lt1" tx1="dk1" bg2="lt2" tx2="dk2" accent1="accent1" accent2="accent2" accent3="accent3" accent4="accent4" accent5="accent5" accent6="accent6" hlink="hlink" folHlink="folHlink"/>
  <p:hf hdr="0" ftr="0" dt="0"/>
  <p:notesStyle>
    <a:lvl1pPr marL="0" algn="l" defTabSz="978185" rtl="0" eaLnBrk="1" latinLnBrk="1" hangingPunct="1">
      <a:defRPr sz="1284" kern="1200">
        <a:solidFill>
          <a:schemeClr val="tx1"/>
        </a:solidFill>
        <a:latin typeface="+mn-lt"/>
        <a:ea typeface="+mn-ea"/>
        <a:cs typeface="+mn-cs"/>
      </a:defRPr>
    </a:lvl1pPr>
    <a:lvl2pPr marL="489092" algn="l" defTabSz="978185" rtl="0" eaLnBrk="1" latinLnBrk="1" hangingPunct="1">
      <a:defRPr sz="1284" kern="1200">
        <a:solidFill>
          <a:schemeClr val="tx1"/>
        </a:solidFill>
        <a:latin typeface="+mn-lt"/>
        <a:ea typeface="+mn-ea"/>
        <a:cs typeface="+mn-cs"/>
      </a:defRPr>
    </a:lvl2pPr>
    <a:lvl3pPr marL="978185" algn="l" defTabSz="978185" rtl="0" eaLnBrk="1" latinLnBrk="1" hangingPunct="1">
      <a:defRPr sz="1284" kern="1200">
        <a:solidFill>
          <a:schemeClr val="tx1"/>
        </a:solidFill>
        <a:latin typeface="+mn-lt"/>
        <a:ea typeface="+mn-ea"/>
        <a:cs typeface="+mn-cs"/>
      </a:defRPr>
    </a:lvl3pPr>
    <a:lvl4pPr marL="1467277" algn="l" defTabSz="978185" rtl="0" eaLnBrk="1" latinLnBrk="1" hangingPunct="1">
      <a:defRPr sz="1284" kern="1200">
        <a:solidFill>
          <a:schemeClr val="tx1"/>
        </a:solidFill>
        <a:latin typeface="+mn-lt"/>
        <a:ea typeface="+mn-ea"/>
        <a:cs typeface="+mn-cs"/>
      </a:defRPr>
    </a:lvl4pPr>
    <a:lvl5pPr marL="1956370" algn="l" defTabSz="978185" rtl="0" eaLnBrk="1" latinLnBrk="1" hangingPunct="1">
      <a:defRPr sz="1284" kern="1200">
        <a:solidFill>
          <a:schemeClr val="tx1"/>
        </a:solidFill>
        <a:latin typeface="+mn-lt"/>
        <a:ea typeface="+mn-ea"/>
        <a:cs typeface="+mn-cs"/>
      </a:defRPr>
    </a:lvl5pPr>
    <a:lvl6pPr marL="2445462" algn="l" defTabSz="978185" rtl="0" eaLnBrk="1" latinLnBrk="1" hangingPunct="1">
      <a:defRPr sz="1284" kern="1200">
        <a:solidFill>
          <a:schemeClr val="tx1"/>
        </a:solidFill>
        <a:latin typeface="+mn-lt"/>
        <a:ea typeface="+mn-ea"/>
        <a:cs typeface="+mn-cs"/>
      </a:defRPr>
    </a:lvl6pPr>
    <a:lvl7pPr marL="2934554" algn="l" defTabSz="978185" rtl="0" eaLnBrk="1" latinLnBrk="1" hangingPunct="1">
      <a:defRPr sz="1284" kern="1200">
        <a:solidFill>
          <a:schemeClr val="tx1"/>
        </a:solidFill>
        <a:latin typeface="+mn-lt"/>
        <a:ea typeface="+mn-ea"/>
        <a:cs typeface="+mn-cs"/>
      </a:defRPr>
    </a:lvl7pPr>
    <a:lvl8pPr marL="3423647" algn="l" defTabSz="978185" rtl="0" eaLnBrk="1" latinLnBrk="1" hangingPunct="1">
      <a:defRPr sz="1284" kern="1200">
        <a:solidFill>
          <a:schemeClr val="tx1"/>
        </a:solidFill>
        <a:latin typeface="+mn-lt"/>
        <a:ea typeface="+mn-ea"/>
        <a:cs typeface="+mn-cs"/>
      </a:defRPr>
    </a:lvl8pPr>
    <a:lvl9pPr marL="3912741" algn="l" defTabSz="978185" rtl="0" eaLnBrk="1" latinLnBrk="1" hangingPunct="1">
      <a:defRPr sz="128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2337574" y="1143000"/>
            <a:ext cx="2182851" cy="3086100"/>
          </a:xfrm>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FB753A24-35DA-460B-B79D-9946D6631519}" type="slidenum">
              <a:rPr lang="ko-KR" altLang="en-US" smtClean="0"/>
              <a:t>1</a:t>
            </a:fld>
            <a:endParaRPr lang="ko-KR" altLang="en-US"/>
          </a:p>
        </p:txBody>
      </p:sp>
    </p:spTree>
    <p:extLst>
      <p:ext uri="{BB962C8B-B14F-4D97-AF65-F5344CB8AC3E}">
        <p14:creationId xmlns:p14="http://schemas.microsoft.com/office/powerpoint/2010/main" val="1865666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showMasterPhAnim="1" type="blank" preserve="1">
  <p:cSld name="3_빈 화면">
    <p:spTree>
      <p:nvGrpSpPr>
        <p:cNvPr id="1" name=""/>
        <p:cNvGrpSpPr/>
        <p:nvPr/>
      </p:nvGrpSpPr>
      <p:grpSpPr>
        <a:xfrm>
          <a:off x="0" y="0"/>
          <a:ext cx="0" cy="0"/>
          <a:chOff x="0" y="0"/>
          <a:chExt cx="0" cy="0"/>
        </a:xfrm>
      </p:grpSpPr>
      <p:sp>
        <p:nvSpPr>
          <p:cNvPr id="4" name="직사각형 3"/>
          <p:cNvSpPr/>
          <p:nvPr userDrawn="1"/>
        </p:nvSpPr>
        <p:spPr>
          <a:xfrm>
            <a:off x="2" y="2"/>
            <a:ext cx="30279784" cy="42808716"/>
          </a:xfrm>
          <a:prstGeom prst="rect">
            <a:avLst/>
          </a:prstGeom>
          <a:solidFill>
            <a:srgbClr val="cee4f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endParaRPr lang="ko-KR" altLang="en-US"/>
          </a:p>
        </p:txBody>
      </p:sp>
      <p:sp>
        <p:nvSpPr>
          <p:cNvPr id="5" name="사각형: 둥근 모서리 4"/>
          <p:cNvSpPr/>
          <p:nvPr userDrawn="1"/>
        </p:nvSpPr>
        <p:spPr>
          <a:xfrm>
            <a:off x="613499" y="6304266"/>
            <a:ext cx="29052786" cy="35897692"/>
          </a:xfrm>
          <a:prstGeom prst="roundRect">
            <a:avLst>
              <a:gd name="adj" fmla="val 151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3742" tIns="46871" rIns="93742" bIns="46871" anchor="ctr"/>
          <a:lstStyle/>
          <a:p>
            <a:pPr lvl="0" algn="ctr">
              <a:defRPr/>
            </a:pPr>
            <a:endParaRPr lang="ko-KR" altLang="en-US" sz="8100"/>
          </a:p>
        </p:txBody>
      </p:sp>
    </p:spTree>
    <p:extLst>
      <p:ext uri="{BB962C8B-B14F-4D97-AF65-F5344CB8AC3E}">
        <p14:creationId xmlns:p14="http://schemas.microsoft.com/office/powerpoint/2010/main" val="161431225"/>
      </p:ext>
    </p:extLst>
  </p:cSld>
  <p:clrMapOvr>
    <a:masterClrMapping/>
  </p:clrMapOvr>
  <p:transition xmlns:mc="http://schemas.openxmlformats.org/markup-compatibility/2006" xmlns:hp="http://schemas.haansoft.com/office/presentation/8.0" mc:Ignorable="hp" hp:hslDur="500"/>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idx="0"/>
          </p:nvPr>
        </p:nvSpPr>
        <p:spPr>
          <a:xfrm>
            <a:off x="1513989" y="1714360"/>
            <a:ext cx="27251806" cy="7134890"/>
          </a:xfrm>
          <a:prstGeom prst="rect">
            <a:avLst/>
          </a:prstGeom>
        </p:spPr>
        <p:txBody>
          <a:bodyPr vert="horz" lIns="295232" tIns="147616" rIns="295232" bIns="147616" anchor="ctr">
            <a:normAutofit/>
          </a:bodyPr>
          <a:lstStyle/>
          <a:p>
            <a:pPr lvl="0">
              <a:defRPr/>
            </a:pPr>
            <a:r>
              <a:rPr lang="ko-KR" altLang="en-US"/>
              <a:t>마스터 제목 스타일 편집</a:t>
            </a:r>
            <a:endParaRPr lang="ko-KR" altLang="en-US"/>
          </a:p>
        </p:txBody>
      </p:sp>
      <p:sp>
        <p:nvSpPr>
          <p:cNvPr id="3" name="텍스트 개체 틀 2"/>
          <p:cNvSpPr>
            <a:spLocks noGrp="1"/>
          </p:cNvSpPr>
          <p:nvPr>
            <p:ph type="body" idx="1"/>
          </p:nvPr>
        </p:nvSpPr>
        <p:spPr>
          <a:xfrm>
            <a:off x="1513989" y="9988857"/>
            <a:ext cx="27251806" cy="28252192"/>
          </a:xfrm>
          <a:prstGeom prst="rect">
            <a:avLst/>
          </a:prstGeom>
        </p:spPr>
        <p:txBody>
          <a:bodyPr vert="horz" lIns="295232" tIns="147616" rIns="295232" bIns="147616">
            <a:normAutofit/>
          </a:bodyPr>
          <a:lstStyle/>
          <a:p>
            <a:pPr lvl="0">
              <a:defRPr/>
            </a:pPr>
            <a:r>
              <a:rPr lang="ko-KR" altLang="en-US"/>
              <a:t>마스터 텍스트 스타일을 편집합니다</a:t>
            </a:r>
            <a:endParaRPr lang="ko-KR" altLang="en-US"/>
          </a:p>
          <a:p>
            <a:pPr lvl="1">
              <a:defRPr/>
            </a:pPr>
            <a:r>
              <a:rPr lang="ko-KR" altLang="en-US"/>
              <a:t>둘째 수준</a:t>
            </a:r>
            <a:endParaRPr lang="ko-KR" altLang="en-US"/>
          </a:p>
          <a:p>
            <a:pPr lvl="2">
              <a:defRPr/>
            </a:pPr>
            <a:r>
              <a:rPr lang="ko-KR" altLang="en-US"/>
              <a:t>셋째 수준</a:t>
            </a:r>
            <a:endParaRPr lang="ko-KR" altLang="en-US"/>
          </a:p>
          <a:p>
            <a:pPr lvl="3">
              <a:defRPr/>
            </a:pPr>
            <a:r>
              <a:rPr lang="ko-KR" altLang="en-US"/>
              <a:t>넷째 수준</a:t>
            </a:r>
            <a:endParaRPr lang="ko-KR" altLang="en-US"/>
          </a:p>
          <a:p>
            <a:pPr lvl="4">
              <a:defRPr/>
            </a:pPr>
            <a:r>
              <a:rPr lang="ko-KR" altLang="en-US"/>
              <a:t>다섯째 수준</a:t>
            </a:r>
            <a:endParaRPr lang="ko-KR" altLang="en-US"/>
          </a:p>
        </p:txBody>
      </p:sp>
      <p:sp>
        <p:nvSpPr>
          <p:cNvPr id="4" name="날짜 개체 틀 3"/>
          <p:cNvSpPr>
            <a:spLocks noGrp="1"/>
          </p:cNvSpPr>
          <p:nvPr>
            <p:ph type="dt" sz="half" idx="2"/>
          </p:nvPr>
        </p:nvSpPr>
        <p:spPr>
          <a:xfrm>
            <a:off x="1513993" y="39677932"/>
            <a:ext cx="7065284" cy="2279201"/>
          </a:xfrm>
          <a:prstGeom prst="rect">
            <a:avLst/>
          </a:prstGeom>
        </p:spPr>
        <p:txBody>
          <a:bodyPr vert="horz" lIns="295232" tIns="147616" rIns="295232" bIns="147616" anchor="ctr"/>
          <a:lstStyle>
            <a:lvl1pPr algn="l">
              <a:defRPr sz="5193">
                <a:solidFill>
                  <a:schemeClr val="tx1">
                    <a:tint val="75000"/>
                  </a:schemeClr>
                </a:solidFill>
              </a:defRPr>
            </a:lvl1pPr>
          </a:lstStyle>
          <a:p>
            <a:pPr lvl="0">
              <a:defRPr/>
            </a:pPr>
            <a:fld id="{86BD32EA-93D2-422C-9D50-DCDFD5662F59}" type="datetime1">
              <a:rPr lang="ko-KR" altLang="en-US"/>
              <a:pPr lvl="0">
                <a:defRPr/>
              </a:pPr>
              <a:t>2025-07-27</a:t>
            </a:fld>
            <a:endParaRPr lang="ko-KR" altLang="en-US"/>
          </a:p>
        </p:txBody>
      </p:sp>
      <p:sp>
        <p:nvSpPr>
          <p:cNvPr id="5" name="바닥글 개체 틀 4"/>
          <p:cNvSpPr>
            <a:spLocks noGrp="1"/>
          </p:cNvSpPr>
          <p:nvPr>
            <p:ph type="ftr" sz="quarter" idx="3"/>
          </p:nvPr>
        </p:nvSpPr>
        <p:spPr>
          <a:xfrm>
            <a:off x="10345593" y="39677932"/>
            <a:ext cx="9588599" cy="2279201"/>
          </a:xfrm>
          <a:prstGeom prst="rect">
            <a:avLst/>
          </a:prstGeom>
        </p:spPr>
        <p:txBody>
          <a:bodyPr vert="horz" lIns="295232" tIns="147616" rIns="295232" bIns="147616" anchor="ctr"/>
          <a:lstStyle>
            <a:lvl1pPr algn="ctr">
              <a:defRPr sz="5193">
                <a:solidFill>
                  <a:schemeClr val="tx1">
                    <a:tint val="75000"/>
                  </a:schemeClr>
                </a:solidFill>
              </a:defRPr>
            </a:lvl1pPr>
          </a:lstStyle>
          <a:p>
            <a:pPr lvl="0">
              <a:defRPr/>
            </a:pPr>
            <a:r>
              <a:rPr lang="ko-KR" altLang="en-US"/>
              <a:t/>
            </a:r>
            <a:endParaRPr lang="ko-KR" altLang="en-US"/>
          </a:p>
        </p:txBody>
      </p:sp>
      <p:sp>
        <p:nvSpPr>
          <p:cNvPr id="6" name="슬라이드 번호 개체 틀 5"/>
          <p:cNvSpPr>
            <a:spLocks noGrp="1"/>
          </p:cNvSpPr>
          <p:nvPr>
            <p:ph type="sldNum" sz="quarter" idx="4"/>
          </p:nvPr>
        </p:nvSpPr>
        <p:spPr>
          <a:xfrm>
            <a:off x="21700518" y="39677932"/>
            <a:ext cx="7065284" cy="2279201"/>
          </a:xfrm>
          <a:prstGeom prst="rect">
            <a:avLst/>
          </a:prstGeom>
        </p:spPr>
        <p:txBody>
          <a:bodyPr vert="horz" lIns="295232" tIns="147616" rIns="295232" bIns="147616" anchor="ctr"/>
          <a:lstStyle>
            <a:lvl1pPr algn="r">
              <a:defRPr sz="5193">
                <a:solidFill>
                  <a:schemeClr val="tx1">
                    <a:tint val="75000"/>
                  </a:schemeClr>
                </a:solidFill>
              </a:defRPr>
            </a:lvl1pPr>
          </a:lstStyle>
          <a:p>
            <a:pPr lvl="0">
              <a:defRPr/>
            </a:pPr>
            <a:fld id="{CD5A678E-E807-4BC3-8392-26D7FE55F75E}" type="slidenum">
              <a:rPr lang="ko-KR" altLang="en-US"/>
              <a:pPr lvl="0">
                <a:defRPr/>
              </a:pPr>
              <a:t>‹#›</a:t>
            </a:fld>
            <a:endParaRPr lang="ko-KR" altLang="en-US"/>
          </a:p>
        </p:txBody>
      </p:sp>
    </p:spTree>
    <p:extLst>
      <p:ext uri="{BB962C8B-B14F-4D97-AF65-F5344CB8AC3E}">
        <p14:creationId xmlns:p14="http://schemas.microsoft.com/office/powerpoint/2010/main" val="2109511996"/>
      </p:ext>
    </p:extLst>
  </p:cSld>
  <p:clrMap bg1="lt1" tx1="dk1" bg2="lt2" tx2="dk2" accent1="accent1" accent2="accent2" accent3="accent3" accent4="accent4" accent5="accent5" accent6="accent6" hlink="hlink" folHlink="folHlink"/>
  <p:sldLayoutIdLst>
    <p:sldLayoutId id="2147483658" r:id="rId1"/>
  </p:sldLayoutIdLst>
  <p:transition xmlns:mc="http://schemas.openxmlformats.org/markup-compatibility/2006" xmlns:hp="http://schemas.haansoft.com/office/presentation/8.0" mc:Ignorable="hp" hp:hslDur="500"/>
  <p:txStyles>
    <p:titleStyle>
      <a:lvl1pPr algn="ctr" defTabSz="3967015" rtl="0" eaLnBrk="1" latinLnBrk="1" hangingPunct="1">
        <a:spcBef>
          <a:spcPct val="0"/>
        </a:spcBef>
        <a:buNone/>
        <a:defRPr sz="18908" kern="1200">
          <a:solidFill>
            <a:schemeClr val="tx1"/>
          </a:solidFill>
          <a:latin typeface="+mj-lt"/>
          <a:ea typeface="+mj-ea"/>
          <a:cs typeface="+mj-cs"/>
        </a:defRPr>
      </a:lvl1pPr>
    </p:titleStyle>
    <p:bodyStyle>
      <a:lvl1pPr marL="1487630" indent="-1487630" algn="l" defTabSz="3967015" rtl="0" eaLnBrk="1" latinLnBrk="1" hangingPunct="1">
        <a:spcBef>
          <a:spcPct val="20000"/>
        </a:spcBef>
        <a:buFont typeface="Arial"/>
        <a:buChar char="•"/>
        <a:defRPr sz="13714" kern="1200">
          <a:solidFill>
            <a:schemeClr val="tx1"/>
          </a:solidFill>
          <a:latin typeface="+mn-lt"/>
          <a:ea typeface="+mn-ea"/>
          <a:cs typeface="+mn-cs"/>
        </a:defRPr>
      </a:lvl1pPr>
      <a:lvl2pPr marL="3223197" indent="-1239692" algn="l" defTabSz="3967015" rtl="0" eaLnBrk="1" latinLnBrk="1" hangingPunct="1">
        <a:spcBef>
          <a:spcPct val="20000"/>
        </a:spcBef>
        <a:buFont typeface="Arial"/>
        <a:buChar char="–"/>
        <a:defRPr sz="11983" kern="1200">
          <a:solidFill>
            <a:schemeClr val="tx1"/>
          </a:solidFill>
          <a:latin typeface="+mn-lt"/>
          <a:ea typeface="+mn-ea"/>
          <a:cs typeface="+mn-cs"/>
        </a:defRPr>
      </a:lvl2pPr>
      <a:lvl3pPr marL="4958766" indent="-991755" algn="l" defTabSz="3967015" rtl="0" eaLnBrk="1" latinLnBrk="1" hangingPunct="1">
        <a:spcBef>
          <a:spcPct val="20000"/>
        </a:spcBef>
        <a:buFont typeface="Arial"/>
        <a:buChar char="•"/>
        <a:defRPr sz="10387" kern="1200">
          <a:solidFill>
            <a:schemeClr val="tx1"/>
          </a:solidFill>
          <a:latin typeface="+mn-lt"/>
          <a:ea typeface="+mn-ea"/>
          <a:cs typeface="+mn-cs"/>
        </a:defRPr>
      </a:lvl3pPr>
      <a:lvl4pPr marL="6942271" indent="-991755" algn="l" defTabSz="3967015" rtl="0" eaLnBrk="1" latinLnBrk="1" hangingPunct="1">
        <a:spcBef>
          <a:spcPct val="20000"/>
        </a:spcBef>
        <a:buFont typeface="Arial"/>
        <a:buChar char="–"/>
        <a:defRPr sz="8521" kern="1200">
          <a:solidFill>
            <a:schemeClr val="tx1"/>
          </a:solidFill>
          <a:latin typeface="+mn-lt"/>
          <a:ea typeface="+mn-ea"/>
          <a:cs typeface="+mn-cs"/>
        </a:defRPr>
      </a:lvl4pPr>
      <a:lvl5pPr marL="8925779" indent="-991755" algn="l" defTabSz="3967015" rtl="0" eaLnBrk="1" latinLnBrk="1" hangingPunct="1">
        <a:spcBef>
          <a:spcPct val="20000"/>
        </a:spcBef>
        <a:buFont typeface="Arial"/>
        <a:buChar char="»"/>
        <a:defRPr sz="8521" kern="1200">
          <a:solidFill>
            <a:schemeClr val="tx1"/>
          </a:solidFill>
          <a:latin typeface="+mn-lt"/>
          <a:ea typeface="+mn-ea"/>
          <a:cs typeface="+mn-cs"/>
        </a:defRPr>
      </a:lvl5pPr>
      <a:lvl6pPr marL="10909287" indent="-991755" algn="l" defTabSz="3967015" rtl="0" eaLnBrk="1" latinLnBrk="1" hangingPunct="1">
        <a:spcBef>
          <a:spcPct val="20000"/>
        </a:spcBef>
        <a:buFont typeface="Arial"/>
        <a:buChar char="•"/>
        <a:defRPr sz="8521" kern="1200">
          <a:solidFill>
            <a:schemeClr val="tx1"/>
          </a:solidFill>
          <a:latin typeface="+mn-lt"/>
          <a:ea typeface="+mn-ea"/>
          <a:cs typeface="+mn-cs"/>
        </a:defRPr>
      </a:lvl6pPr>
      <a:lvl7pPr marL="12892793" indent="-991755" algn="l" defTabSz="3967015" rtl="0" eaLnBrk="1" latinLnBrk="1" hangingPunct="1">
        <a:spcBef>
          <a:spcPct val="20000"/>
        </a:spcBef>
        <a:buFont typeface="Arial"/>
        <a:buChar char="•"/>
        <a:defRPr sz="8521" kern="1200">
          <a:solidFill>
            <a:schemeClr val="tx1"/>
          </a:solidFill>
          <a:latin typeface="+mn-lt"/>
          <a:ea typeface="+mn-ea"/>
          <a:cs typeface="+mn-cs"/>
        </a:defRPr>
      </a:lvl7pPr>
      <a:lvl8pPr marL="14876301" indent="-991755" algn="l" defTabSz="3967015" rtl="0" eaLnBrk="1" latinLnBrk="1" hangingPunct="1">
        <a:spcBef>
          <a:spcPct val="20000"/>
        </a:spcBef>
        <a:buFont typeface="Arial"/>
        <a:buChar char="•"/>
        <a:defRPr sz="8521" kern="1200">
          <a:solidFill>
            <a:schemeClr val="tx1"/>
          </a:solidFill>
          <a:latin typeface="+mn-lt"/>
          <a:ea typeface="+mn-ea"/>
          <a:cs typeface="+mn-cs"/>
        </a:defRPr>
      </a:lvl8pPr>
      <a:lvl9pPr marL="16859805" indent="-991755" algn="l" defTabSz="3967015" rtl="0" eaLnBrk="1" latinLnBrk="1" hangingPunct="1">
        <a:spcBef>
          <a:spcPct val="20000"/>
        </a:spcBef>
        <a:buFont typeface="Arial"/>
        <a:buChar char="•"/>
        <a:defRPr sz="8521" kern="1200">
          <a:solidFill>
            <a:schemeClr val="tx1"/>
          </a:solidFill>
          <a:latin typeface="+mn-lt"/>
          <a:ea typeface="+mn-ea"/>
          <a:cs typeface="+mn-cs"/>
        </a:defRPr>
      </a:lvl9pPr>
    </p:bodyStyle>
    <p:otherStyle>
      <a:defPPr>
        <a:defRPr lang="ko-KR"/>
      </a:defPPr>
      <a:lvl1pPr marL="0" algn="l" defTabSz="3967015" rtl="0" eaLnBrk="1" latinLnBrk="1" hangingPunct="1">
        <a:defRPr sz="7722" kern="1200">
          <a:solidFill>
            <a:schemeClr val="tx1"/>
          </a:solidFill>
          <a:latin typeface="+mn-lt"/>
          <a:ea typeface="+mn-ea"/>
          <a:cs typeface="+mn-cs"/>
        </a:defRPr>
      </a:lvl1pPr>
      <a:lvl2pPr marL="1983507" algn="l" defTabSz="3967015" rtl="0" eaLnBrk="1" latinLnBrk="1" hangingPunct="1">
        <a:defRPr sz="7722" kern="1200">
          <a:solidFill>
            <a:schemeClr val="tx1"/>
          </a:solidFill>
          <a:latin typeface="+mn-lt"/>
          <a:ea typeface="+mn-ea"/>
          <a:cs typeface="+mn-cs"/>
        </a:defRPr>
      </a:lvl2pPr>
      <a:lvl3pPr marL="3967015" algn="l" defTabSz="3967015" rtl="0" eaLnBrk="1" latinLnBrk="1" hangingPunct="1">
        <a:defRPr sz="7722" kern="1200">
          <a:solidFill>
            <a:schemeClr val="tx1"/>
          </a:solidFill>
          <a:latin typeface="+mn-lt"/>
          <a:ea typeface="+mn-ea"/>
          <a:cs typeface="+mn-cs"/>
        </a:defRPr>
      </a:lvl3pPr>
      <a:lvl4pPr marL="5950520" algn="l" defTabSz="3967015" rtl="0" eaLnBrk="1" latinLnBrk="1" hangingPunct="1">
        <a:defRPr sz="7722" kern="1200">
          <a:solidFill>
            <a:schemeClr val="tx1"/>
          </a:solidFill>
          <a:latin typeface="+mn-lt"/>
          <a:ea typeface="+mn-ea"/>
          <a:cs typeface="+mn-cs"/>
        </a:defRPr>
      </a:lvl4pPr>
      <a:lvl5pPr marL="7934026" algn="l" defTabSz="3967015" rtl="0" eaLnBrk="1" latinLnBrk="1" hangingPunct="1">
        <a:defRPr sz="7722" kern="1200">
          <a:solidFill>
            <a:schemeClr val="tx1"/>
          </a:solidFill>
          <a:latin typeface="+mn-lt"/>
          <a:ea typeface="+mn-ea"/>
          <a:cs typeface="+mn-cs"/>
        </a:defRPr>
      </a:lvl5pPr>
      <a:lvl6pPr marL="9917533" algn="l" defTabSz="3967015" rtl="0" eaLnBrk="1" latinLnBrk="1" hangingPunct="1">
        <a:defRPr sz="7722" kern="1200">
          <a:solidFill>
            <a:schemeClr val="tx1"/>
          </a:solidFill>
          <a:latin typeface="+mn-lt"/>
          <a:ea typeface="+mn-ea"/>
          <a:cs typeface="+mn-cs"/>
        </a:defRPr>
      </a:lvl6pPr>
      <a:lvl7pPr marL="11901040" algn="l" defTabSz="3967015" rtl="0" eaLnBrk="1" latinLnBrk="1" hangingPunct="1">
        <a:defRPr sz="7722" kern="1200">
          <a:solidFill>
            <a:schemeClr val="tx1"/>
          </a:solidFill>
          <a:latin typeface="+mn-lt"/>
          <a:ea typeface="+mn-ea"/>
          <a:cs typeface="+mn-cs"/>
        </a:defRPr>
      </a:lvl7pPr>
      <a:lvl8pPr marL="13884545" algn="l" defTabSz="3967015" rtl="0" eaLnBrk="1" latinLnBrk="1" hangingPunct="1">
        <a:defRPr sz="7722" kern="1200">
          <a:solidFill>
            <a:schemeClr val="tx1"/>
          </a:solidFill>
          <a:latin typeface="+mn-lt"/>
          <a:ea typeface="+mn-ea"/>
          <a:cs typeface="+mn-cs"/>
        </a:defRPr>
      </a:lvl8pPr>
      <a:lvl9pPr marL="15868052" algn="l" defTabSz="3967015" rtl="0" eaLnBrk="1" latinLnBrk="1" hangingPunct="1">
        <a:defRPr sz="772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notesSlide" Target="../notesSlides/notesSlide1.xml"  /><Relationship Id="rId2" Type="http://schemas.openxmlformats.org/officeDocument/2006/relationships/slideLayout" Target="../slideLayouts/slideLayout1.xml"  /><Relationship Id="rId3" Type="http://schemas.openxmlformats.org/officeDocument/2006/relationships/chart" Target="../charts/chart1.xml"  /></Relationships>
</file>

<file path=ppt/slides/slide1.xml><?xml version="1.0" encoding="utf-8"?>
<p:sld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bg>
      <p:bgPr shadeToTitle="0">
        <a:solidFill>
          <a:schemeClr val="bg1"/>
        </a:solidFill>
      </p:bgPr>
    </p:bg>
    <p:spTree>
      <p:nvGrpSpPr>
        <p:cNvPr id="1" name=""/>
        <p:cNvGrpSpPr/>
        <p:nvPr/>
      </p:nvGrpSpPr>
      <p:grpSpPr>
        <a:xfrm>
          <a:off x="0" y="0"/>
          <a:ext cx="0" cy="0"/>
          <a:chOff x="0" y="0"/>
          <a:chExt cx="0" cy="0"/>
        </a:xfrm>
      </p:grpSpPr>
      <p:sp>
        <p:nvSpPr>
          <p:cNvPr id="506" name="모서리가 둥근 직사각형 505"/>
          <p:cNvSpPr/>
          <p:nvPr/>
        </p:nvSpPr>
        <p:spPr>
          <a:xfrm>
            <a:off x="2" y="0"/>
            <a:ext cx="30279784" cy="5346892"/>
          </a:xfrm>
          <a:prstGeom prst="roundRect">
            <a:avLst>
              <a:gd name="adj" fmla="val 5989"/>
            </a:avLst>
          </a:prstGeom>
          <a:solidFill>
            <a:srgbClr val="e7e7e7"/>
          </a:solidFill>
          <a:ln w="82550" cap="flat" cmpd="sng" algn="ctr">
            <a:solidFill>
              <a:srgbClr val="c00000"/>
            </a:solidFill>
            <a:prstDash val="solid"/>
            <a:round/>
            <a:headEnd w="med" len="med"/>
            <a:tailEnd w="med" len="med"/>
          </a:ln>
          <a:effectLst/>
        </p:spPr>
        <p:txBody>
          <a:bodyPr vert="horz" wrap="square" lIns="91440" tIns="45720" rIns="91440" bIns="45720" anchor="t" anchorCtr="0">
            <a:prstTxWarp prst="textNoShape">
              <a:avLst/>
            </a:prstTxWarp>
          </a:bodyPr>
          <a:lstStyle/>
          <a:p>
            <a:pPr lvl="0" algn="ctr">
              <a:spcAft>
                <a:spcPts val="0"/>
              </a:spcAft>
              <a:defRPr/>
            </a:pPr>
            <a:r>
              <a:rPr lang="en-US" altLang="ko-KR" sz="8000" b="1" i="0" strike="noStrike" baseline="0">
                <a:cs typeface="Calibri"/>
              </a:rPr>
              <a:t>Title : </a:t>
            </a:r>
            <a:r>
              <a:rPr lang="ko-KR" altLang="en-US" sz="8000" b="1" i="0" strike="noStrike" baseline="0">
                <a:cs typeface="Calibri"/>
              </a:rPr>
              <a:t>맑은고딕</a:t>
            </a:r>
            <a:r>
              <a:rPr lang="en-US" altLang="ko-KR" sz="8000" b="1" i="0" strike="noStrike" baseline="0">
                <a:cs typeface="Calibri"/>
              </a:rPr>
              <a:t>(80pt)</a:t>
            </a:r>
            <a:r>
              <a:rPr lang="en-US" altLang="ko-KR" sz="8000" b="1" cap="all">
                <a:ln w="9525">
                  <a:solidFill>
                    <a:schemeClr val="bg1">
                      <a:alpha val="0"/>
                    </a:schemeClr>
                  </a:solidFill>
                </a:ln>
                <a:solidFill>
                  <a:schemeClr val="tx1">
                    <a:lumMod val="95000"/>
                    <a:lumOff val="5000"/>
                  </a:schemeClr>
                </a:solidFill>
                <a:cs typeface="Calibri"/>
              </a:rPr>
              <a:t> </a:t>
            </a:r>
            <a:endParaRPr lang="en-US" altLang="ko-KR" sz="8000" b="1" cap="all">
              <a:ln w="9525">
                <a:solidFill>
                  <a:schemeClr val="bg1">
                    <a:alpha val="0"/>
                  </a:schemeClr>
                </a:solidFill>
              </a:ln>
              <a:solidFill>
                <a:schemeClr val="tx1">
                  <a:lumMod val="95000"/>
                  <a:lumOff val="5000"/>
                </a:schemeClr>
              </a:solidFill>
              <a:cs typeface="Calibri"/>
            </a:endParaRPr>
          </a:p>
          <a:p>
            <a:pPr lvl="0" algn="ctr">
              <a:spcAft>
                <a:spcPts val="0"/>
              </a:spcAft>
              <a:defRPr/>
            </a:pPr>
            <a:endParaRPr lang="en-US" altLang="ko-KR" sz="6600" b="1" cap="all">
              <a:ln w="9525">
                <a:solidFill>
                  <a:schemeClr val="bg1">
                    <a:alpha val="0"/>
                  </a:schemeClr>
                </a:solidFill>
              </a:ln>
              <a:solidFill>
                <a:schemeClr val="tx1">
                  <a:lumMod val="95000"/>
                  <a:lumOff val="5000"/>
                </a:schemeClr>
              </a:solidFill>
              <a:cs typeface="Calibri"/>
            </a:endParaRPr>
          </a:p>
          <a:p>
            <a:pPr lvl="0" algn="ctr">
              <a:spcAft>
                <a:spcPts val="0"/>
              </a:spcAft>
              <a:defRPr/>
            </a:pPr>
            <a:r>
              <a:rPr lang="ko-KR" altLang="en-US" sz="4000" b="1">
                <a:solidFill>
                  <a:schemeClr val="tx1"/>
                </a:solidFill>
                <a:cs typeface="Calibri"/>
              </a:rPr>
              <a:t>예시</a:t>
            </a:r>
            <a:r>
              <a:rPr lang="en-US" altLang="ko-KR" sz="4000" b="1">
                <a:solidFill>
                  <a:schemeClr val="tx1"/>
                </a:solidFill>
                <a:cs typeface="Calibri"/>
              </a:rPr>
              <a:t>)</a:t>
            </a:r>
            <a:r>
              <a:rPr lang="ko-KR" altLang="en-US" sz="4000" b="1">
                <a:solidFill>
                  <a:schemeClr val="tx1"/>
                </a:solidFill>
                <a:cs typeface="Calibri"/>
              </a:rPr>
              <a:t> </a:t>
            </a:r>
            <a:r>
              <a:rPr lang="en-US" altLang="ko-KR" sz="4000" b="1">
                <a:solidFill>
                  <a:schemeClr val="tx1"/>
                </a:solidFill>
                <a:cs typeface="Calibri"/>
              </a:rPr>
              <a:t>Name1, PT(OT), PhD(MS)</a:t>
            </a:r>
            <a:r>
              <a:rPr lang="en-US" altLang="ko-KR" sz="4000" b="1" baseline="30000">
                <a:solidFill>
                  <a:schemeClr val="tx1"/>
                </a:solidFill>
                <a:cs typeface="Calibri"/>
              </a:rPr>
              <a:t>1</a:t>
            </a:r>
            <a:r>
              <a:rPr lang="en-US" altLang="ko-KR" sz="4000" b="1">
                <a:solidFill>
                  <a:schemeClr val="tx1"/>
                </a:solidFill>
                <a:cs typeface="Calibri"/>
              </a:rPr>
              <a:t>,</a:t>
            </a:r>
            <a:r>
              <a:rPr lang="ko-KR" altLang="en-US" sz="4000" b="1">
                <a:solidFill>
                  <a:schemeClr val="tx1"/>
                </a:solidFill>
                <a:cs typeface="Calibri"/>
              </a:rPr>
              <a:t> </a:t>
            </a:r>
            <a:r>
              <a:rPr lang="en-US" altLang="ko-KR" sz="4000" b="1">
                <a:solidFill>
                  <a:schemeClr val="tx1"/>
                </a:solidFill>
                <a:cs typeface="Calibri"/>
              </a:rPr>
              <a:t>Name2, PT(OT), PhD</a:t>
            </a:r>
            <a:r>
              <a:rPr lang="en-US" altLang="ko-KR" sz="4000" b="1" baseline="30000">
                <a:solidFill>
                  <a:schemeClr val="tx1"/>
                </a:solidFill>
                <a:cs typeface="Calibri"/>
              </a:rPr>
              <a:t>1*</a:t>
            </a:r>
            <a:r>
              <a:rPr lang="en-US" altLang="ko-KR" sz="4000" b="1">
                <a:solidFill>
                  <a:schemeClr val="tx1"/>
                </a:solidFill>
                <a:cs typeface="Calibri"/>
              </a:rPr>
              <a:t>(</a:t>
            </a:r>
            <a:r>
              <a:rPr lang="ko-KR" altLang="en-US" sz="4000" b="1">
                <a:solidFill>
                  <a:schemeClr val="tx1"/>
                </a:solidFill>
                <a:cs typeface="Calibri"/>
              </a:rPr>
              <a:t>맑은고딕 </a:t>
            </a:r>
            <a:r>
              <a:rPr lang="en-US" altLang="ko-KR" sz="4000" b="1">
                <a:solidFill>
                  <a:schemeClr val="tx1"/>
                </a:solidFill>
                <a:cs typeface="Calibri"/>
              </a:rPr>
              <a:t>40pt)</a:t>
            </a:r>
            <a:endParaRPr lang="en-US" altLang="ko-KR" sz="4000" b="1">
              <a:solidFill>
                <a:schemeClr val="tx1"/>
              </a:solidFill>
              <a:cs typeface="Calibri"/>
            </a:endParaRPr>
          </a:p>
          <a:p>
            <a:pPr lvl="1" algn="ctr">
              <a:lnSpc>
                <a:spcPts val="4600"/>
              </a:lnSpc>
              <a:defRPr/>
            </a:pPr>
            <a:endParaRPr lang="en-US" altLang="ko-KR" sz="3500" b="1" baseline="30000">
              <a:ln w="9525">
                <a:solidFill>
                  <a:schemeClr val="accent1">
                    <a:shade val="50000"/>
                    <a:alpha val="0"/>
                  </a:schemeClr>
                </a:solidFill>
              </a:ln>
              <a:solidFill>
                <a:schemeClr val="tx1"/>
              </a:solidFill>
              <a:cs typeface="Calibri"/>
            </a:endParaRPr>
          </a:p>
          <a:p>
            <a:pPr lvl="0" algn="ctr">
              <a:defRPr/>
            </a:pPr>
            <a:r>
              <a:rPr lang="en-US" altLang="ko-KR" sz="3400" b="1" baseline="30000">
                <a:solidFill>
                  <a:schemeClr val="tx1"/>
                </a:solidFill>
                <a:cs typeface="Calibri"/>
              </a:rPr>
              <a:t>1</a:t>
            </a:r>
            <a:r>
              <a:rPr lang="ar-DZ" altLang="en-US" sz="3400" b="1" i="0" strike="noStrike" baseline="0">
                <a:ea typeface="맑은 고딕"/>
                <a:cs typeface="Calibri"/>
              </a:rPr>
              <a:t>﻿</a:t>
            </a:r>
            <a:r>
              <a:rPr lang="en-US" altLang="ko-KR" sz="3400" b="1" i="0" strike="noStrike" baseline="0">
                <a:cs typeface="Calibri"/>
              </a:rPr>
              <a:t>Affiliation (</a:t>
            </a:r>
            <a:r>
              <a:rPr lang="ko-KR" altLang="en-US" sz="3400" b="1" i="0" strike="noStrike" baseline="0">
                <a:cs typeface="Calibri"/>
              </a:rPr>
              <a:t>맑은고딕</a:t>
            </a:r>
            <a:r>
              <a:rPr lang="en-US" altLang="ko-KR" sz="3400" b="1" i="0" strike="noStrike" baseline="0">
                <a:cs typeface="Calibri"/>
              </a:rPr>
              <a:t> 34pt)</a:t>
            </a:r>
            <a:endParaRPr lang="en-US" altLang="ko-KR" sz="3400" b="1" i="0" strike="noStrike" baseline="0">
              <a:cs typeface="Calibri"/>
            </a:endParaRPr>
          </a:p>
          <a:p>
            <a:pPr lvl="0" algn="ctr">
              <a:defRPr/>
            </a:pPr>
            <a:r>
              <a:rPr lang="en-US" altLang="ko-KR" sz="3400" b="1" baseline="30000">
                <a:solidFill>
                  <a:schemeClr val="tx1"/>
                </a:solidFill>
                <a:cs typeface="Calibri"/>
              </a:rPr>
              <a:t>1*</a:t>
            </a:r>
            <a:r>
              <a:rPr lang="en-US" altLang="ko-KR" sz="3400" b="1" i="0" strike="noStrike" baseline="0">
                <a:ea typeface="맑은 고딕"/>
                <a:cs typeface="Calibri"/>
              </a:rPr>
              <a:t>Affiliation</a:t>
            </a:r>
            <a:r>
              <a:rPr lang="en-US" altLang="ko-KR" sz="3400" b="1" i="0" strike="noStrike" baseline="0">
                <a:cs typeface="Calibri"/>
              </a:rPr>
              <a:t> (</a:t>
            </a:r>
            <a:r>
              <a:rPr lang="ko-KR" altLang="en-US" sz="3400" b="1" i="0" strike="noStrike" baseline="0">
                <a:cs typeface="Calibri"/>
              </a:rPr>
              <a:t>맑은고딕</a:t>
            </a:r>
            <a:r>
              <a:rPr lang="en-US" altLang="ko-KR" sz="3400" b="1" i="0" strike="noStrike" baseline="0">
                <a:cs typeface="Calibri"/>
              </a:rPr>
              <a:t> 34pt)</a:t>
            </a:r>
            <a:endParaRPr lang="en-US" altLang="ko-KR" sz="3400" b="1" i="0" strike="noStrike" baseline="0">
              <a:cs typeface="Calibri"/>
            </a:endParaRPr>
          </a:p>
          <a:p>
            <a:pPr lvl="1" algn="ctr">
              <a:lnSpc>
                <a:spcPts val="4000"/>
              </a:lnSpc>
              <a:defRPr/>
            </a:pPr>
            <a:endParaRPr xmlns:mc="http://schemas.openxmlformats.org/markup-compatibility/2006" xmlns:hp="http://schemas.haansoft.com/office/presentation/8.0" lang="en-US" altLang="ko-KR" sz="2500" b="1" spc="-150" mc:Ignorable="hp" hp:hslEmbossed="0">
              <a:effectLst>
                <a:outerShdw blurRad="38100" dist="38100" dir="2700000" algn="tl">
                  <a:srgbClr val="000000">
                    <a:alpha val="43140"/>
                  </a:srgbClr>
                </a:outerShdw>
              </a:effectLst>
              <a:cs typeface="Calibri"/>
            </a:endParaRPr>
          </a:p>
        </p:txBody>
      </p:sp>
      <p:sp>
        <p:nvSpPr>
          <p:cNvPr id="194" name="직사각형 193"/>
          <p:cNvSpPr/>
          <p:nvPr/>
        </p:nvSpPr>
        <p:spPr>
          <a:xfrm>
            <a:off x="872850" y="8552695"/>
            <a:ext cx="14037321" cy="3116783"/>
          </a:xfrm>
          <a:prstGeom prst="rect">
            <a:avLst/>
          </a:prstGeom>
        </p:spPr>
        <p:txBody>
          <a:bodyPr wrap="square" lIns="101041" tIns="50520" rIns="101041" bIns="50520">
            <a:spAutoFit/>
          </a:bodyPr>
          <a:lstStyle/>
          <a:p>
            <a:pPr lvl="0" latinLnBrk="1">
              <a:lnSpc>
                <a:spcPct val="150000"/>
              </a:lnSpc>
              <a:spcBef>
                <a:spcPts val="0"/>
              </a:spcBef>
              <a:spcAft>
                <a:spcPts val="0"/>
              </a:spcAft>
              <a:defRPr/>
            </a:pPr>
            <a:r>
              <a:rPr lang="ko-KR" altLang="en-US" sz="3300">
                <a:solidFill>
                  <a:schemeClr val="tx1"/>
                </a:solidFill>
                <a:cs typeface="Calibri"/>
              </a:rPr>
              <a:t>▣ Briefly introduce the clinical or academic problem that the study addresses. Describe the current state of knowledge, clinical relevance, and the research gap your study aims to fill. Provide rationale for why this topic is important. </a:t>
            </a:r>
            <a:r>
              <a:rPr lang="en-US" altLang="ko-KR" sz="3300">
                <a:solidFill>
                  <a:schemeClr val="tx1"/>
                </a:solidFill>
                <a:cs typeface="Calibri"/>
              </a:rPr>
              <a:t>(</a:t>
            </a:r>
            <a:r>
              <a:rPr lang="ko-KR" altLang="en-US" sz="3300">
                <a:solidFill>
                  <a:schemeClr val="tx1"/>
                </a:solidFill>
                <a:cs typeface="Calibri"/>
              </a:rPr>
              <a:t>맑은고딕</a:t>
            </a:r>
            <a:r>
              <a:rPr lang="en-US" altLang="ko-KR" sz="3300">
                <a:solidFill>
                  <a:schemeClr val="tx1"/>
                </a:solidFill>
                <a:cs typeface="Calibri"/>
              </a:rPr>
              <a:t>36pt)</a:t>
            </a:r>
            <a:r>
              <a:rPr lang="ko-KR" altLang="en-US" sz="3300">
                <a:solidFill>
                  <a:schemeClr val="tx1"/>
                </a:solidFill>
                <a:cs typeface="Calibri"/>
              </a:rPr>
              <a:t> </a:t>
            </a:r>
            <a:endParaRPr lang="ko-KR" altLang="en-US" sz="3300">
              <a:solidFill>
                <a:schemeClr val="tx1"/>
              </a:solidFill>
              <a:cs typeface="Calibri"/>
            </a:endParaRPr>
          </a:p>
        </p:txBody>
      </p:sp>
      <p:sp>
        <p:nvSpPr>
          <p:cNvPr id="198" name="직사각형 197"/>
          <p:cNvSpPr/>
          <p:nvPr/>
        </p:nvSpPr>
        <p:spPr>
          <a:xfrm>
            <a:off x="903516" y="25605988"/>
            <a:ext cx="14236376" cy="2360764"/>
          </a:xfrm>
          <a:prstGeom prst="rect">
            <a:avLst/>
          </a:prstGeom>
        </p:spPr>
        <p:txBody>
          <a:bodyPr wrap="square" lIns="101041" tIns="50520" rIns="101041" bIns="50520">
            <a:spAutoFit/>
          </a:bodyPr>
          <a:lstStyle/>
          <a:p>
            <a:pPr lvl="0" latinLnBrk="1">
              <a:lnSpc>
                <a:spcPct val="150000"/>
              </a:lnSpc>
              <a:spcBef>
                <a:spcPts val="0"/>
              </a:spcBef>
              <a:spcAft>
                <a:spcPts val="0"/>
              </a:spcAft>
              <a:defRPr/>
            </a:pPr>
            <a:r>
              <a:rPr lang="ko-KR" altLang="en-US" sz="3300">
                <a:solidFill>
                  <a:schemeClr val="tx1"/>
                </a:solidFill>
                <a:cs typeface="Arial"/>
              </a:rPr>
              <a:t>▣ Summarize the study design, participants, procedures, </a:t>
            </a:r>
            <a:r>
              <a:rPr lang="en-US" altLang="ko-KR" sz="3300">
                <a:solidFill>
                  <a:schemeClr val="tx1"/>
                </a:solidFill>
                <a:cs typeface="Arial"/>
              </a:rPr>
              <a:t>m</a:t>
            </a:r>
            <a:r>
              <a:rPr lang="ko-KR" altLang="en-US" sz="3300">
                <a:solidFill>
                  <a:schemeClr val="tx1"/>
                </a:solidFill>
                <a:cs typeface="Arial"/>
              </a:rPr>
              <a:t>easurements, and analysis in a brief paragraph.</a:t>
            </a:r>
            <a:r>
              <a:rPr lang="en-US" altLang="ko-KR" sz="3300">
                <a:solidFill>
                  <a:schemeClr val="tx1"/>
                </a:solidFill>
                <a:cs typeface="Arial"/>
              </a:rPr>
              <a:t> (</a:t>
            </a:r>
            <a:r>
              <a:rPr lang="ko-KR" altLang="en-US" sz="3300">
                <a:solidFill>
                  <a:schemeClr val="tx1"/>
                </a:solidFill>
                <a:cs typeface="Arial"/>
              </a:rPr>
              <a:t>맑은고딕</a:t>
            </a:r>
            <a:r>
              <a:rPr lang="en-US" altLang="ko-KR" sz="3300">
                <a:solidFill>
                  <a:schemeClr val="tx1"/>
                </a:solidFill>
                <a:cs typeface="Arial"/>
              </a:rPr>
              <a:t> 36pt)</a:t>
            </a:r>
            <a:endParaRPr lang="en-US" altLang="ko-KR" sz="3300">
              <a:solidFill>
                <a:schemeClr val="tx1"/>
              </a:solidFill>
              <a:cs typeface="Arial"/>
            </a:endParaRPr>
          </a:p>
          <a:p>
            <a:pPr lvl="0" latinLnBrk="1">
              <a:lnSpc>
                <a:spcPct val="150000"/>
              </a:lnSpc>
              <a:spcBef>
                <a:spcPts val="0"/>
              </a:spcBef>
              <a:spcAft>
                <a:spcPts val="0"/>
              </a:spcAft>
              <a:defRPr/>
            </a:pPr>
            <a:endParaRPr lang="ko-KR" altLang="en-US" sz="3300">
              <a:solidFill>
                <a:schemeClr val="tx1"/>
              </a:solidFill>
              <a:cs typeface="Arial"/>
            </a:endParaRPr>
          </a:p>
        </p:txBody>
      </p:sp>
      <p:sp>
        <p:nvSpPr>
          <p:cNvPr id="263" name="직사각형 262"/>
          <p:cNvSpPr/>
          <p:nvPr/>
        </p:nvSpPr>
        <p:spPr>
          <a:xfrm>
            <a:off x="15566961" y="37421536"/>
            <a:ext cx="13554838" cy="531668"/>
          </a:xfrm>
          <a:prstGeom prst="rect">
            <a:avLst/>
          </a:prstGeom>
        </p:spPr>
        <p:txBody>
          <a:bodyPr wrap="square" lIns="101041" tIns="50520" rIns="101041" bIns="50520">
            <a:spAutoFit/>
          </a:bodyPr>
          <a:lstStyle/>
          <a:p>
            <a:pPr marL="399840" lvl="1" indent="-399840" latinLnBrk="0">
              <a:lnSpc>
                <a:spcPct val="120000"/>
              </a:lnSpc>
              <a:buFont typeface="Arial"/>
              <a:buChar char="•"/>
              <a:defRPr/>
            </a:pPr>
            <a:endParaRPr lang="ko-KR" altLang="en-US" sz="2400" spc="-21">
              <a:ln w="9525">
                <a:solidFill>
                  <a:schemeClr val="accent1">
                    <a:alpha val="0"/>
                  </a:schemeClr>
                </a:solidFill>
              </a:ln>
              <a:latin typeface="나눔고딕"/>
              <a:ea typeface="나눔고딕"/>
              <a:cs typeface="Arial"/>
            </a:endParaRPr>
          </a:p>
        </p:txBody>
      </p:sp>
      <p:grpSp>
        <p:nvGrpSpPr>
          <p:cNvPr id="266" name="그룹 265"/>
          <p:cNvGrpSpPr/>
          <p:nvPr/>
        </p:nvGrpSpPr>
        <p:grpSpPr>
          <a:xfrm rot="0">
            <a:off x="1158165" y="7062292"/>
            <a:ext cx="13740949" cy="1100272"/>
            <a:chOff x="1177264" y="6331658"/>
            <a:chExt cx="13350439" cy="1100134"/>
          </a:xfrm>
        </p:grpSpPr>
        <p:sp>
          <p:nvSpPr>
            <p:cNvPr id="269" name="직사각형 268"/>
            <p:cNvSpPr/>
            <p:nvPr/>
          </p:nvSpPr>
          <p:spPr>
            <a:xfrm>
              <a:off x="1177264" y="7095386"/>
              <a:ext cx="13350439" cy="314879"/>
            </a:xfrm>
            <a:prstGeom prst="rect">
              <a:avLst/>
            </a:prstGeom>
            <a:solidFill>
              <a:srgbClr val="add2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endParaRPr lang="ko-KR" altLang="en-US" sz="6000"/>
            </a:p>
          </p:txBody>
        </p:sp>
        <p:sp>
          <p:nvSpPr>
            <p:cNvPr id="272" name="TextBox 271"/>
            <p:cNvSpPr txBox="1"/>
            <p:nvPr/>
          </p:nvSpPr>
          <p:spPr>
            <a:xfrm>
              <a:off x="1177266" y="6331658"/>
              <a:ext cx="8825803" cy="1100134"/>
            </a:xfrm>
            <a:prstGeom prst="rect">
              <a:avLst/>
            </a:prstGeom>
            <a:noFill/>
          </p:spPr>
          <p:txBody>
            <a:bodyPr wrap="square" anchor="ctr">
              <a:spAutoFit/>
            </a:bodyPr>
            <a:lstStyle/>
            <a:p>
              <a:pPr lvl="0">
                <a:lnSpc>
                  <a:spcPct val="110000"/>
                </a:lnSpc>
                <a:defRPr/>
              </a:pPr>
              <a:r>
                <a:rPr lang="en-US" altLang="ko-KR" sz="6000" spc="-113">
                  <a:ln w="9525">
                    <a:solidFill>
                      <a:schemeClr val="bg1">
                        <a:alpha val="0"/>
                      </a:schemeClr>
                    </a:solidFill>
                  </a:ln>
                  <a:solidFill>
                    <a:srgbClr val="225c80"/>
                  </a:solidFill>
                  <a:latin typeface="나눔고딕 ExtraBold"/>
                  <a:ea typeface="나눔고딕 ExtraBold"/>
                </a:rPr>
                <a:t>BACKGROUND</a:t>
              </a:r>
              <a:endParaRPr lang="en-US" altLang="ko-KR" sz="6000" spc="-113">
                <a:solidFill>
                  <a:srgbClr val="225c80"/>
                </a:solidFill>
                <a:latin typeface="나눔고딕 ExtraBold"/>
                <a:ea typeface="나눔고딕 ExtraBold"/>
              </a:endParaRPr>
            </a:p>
          </p:txBody>
        </p:sp>
      </p:grpSp>
      <p:grpSp>
        <p:nvGrpSpPr>
          <p:cNvPr id="278" name="그룹 277"/>
          <p:cNvGrpSpPr/>
          <p:nvPr/>
        </p:nvGrpSpPr>
        <p:grpSpPr>
          <a:xfrm rot="0">
            <a:off x="993817" y="23765388"/>
            <a:ext cx="13924910" cy="1044501"/>
            <a:chOff x="1177264" y="19470404"/>
            <a:chExt cx="13350439" cy="1044370"/>
          </a:xfrm>
        </p:grpSpPr>
        <p:sp>
          <p:nvSpPr>
            <p:cNvPr id="387" name="직사각형 386"/>
            <p:cNvSpPr/>
            <p:nvPr/>
          </p:nvSpPr>
          <p:spPr>
            <a:xfrm>
              <a:off x="1177264" y="20170748"/>
              <a:ext cx="13350439" cy="314879"/>
            </a:xfrm>
            <a:prstGeom prst="rect">
              <a:avLst/>
            </a:prstGeom>
            <a:solidFill>
              <a:srgbClr val="add2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endParaRPr lang="ko-KR" altLang="en-US" sz="6000"/>
            </a:p>
          </p:txBody>
        </p:sp>
        <p:sp>
          <p:nvSpPr>
            <p:cNvPr id="388" name="TextBox 387"/>
            <p:cNvSpPr txBox="1"/>
            <p:nvPr/>
          </p:nvSpPr>
          <p:spPr>
            <a:xfrm>
              <a:off x="1177266" y="19440120"/>
              <a:ext cx="8825804" cy="1100135"/>
            </a:xfrm>
            <a:prstGeom prst="rect">
              <a:avLst/>
            </a:prstGeom>
            <a:noFill/>
          </p:spPr>
          <p:txBody>
            <a:bodyPr wrap="square" anchor="ctr">
              <a:spAutoFit/>
            </a:bodyPr>
            <a:lstStyle/>
            <a:p>
              <a:pPr lvl="0">
                <a:lnSpc>
                  <a:spcPct val="110000"/>
                </a:lnSpc>
                <a:defRPr/>
              </a:pPr>
              <a:r>
                <a:rPr lang="en-US" altLang="ko-KR" sz="6000" spc="-113">
                  <a:ln w="9525">
                    <a:solidFill>
                      <a:schemeClr val="bg1">
                        <a:alpha val="0"/>
                      </a:schemeClr>
                    </a:solidFill>
                  </a:ln>
                  <a:solidFill>
                    <a:srgbClr val="225c80"/>
                  </a:solidFill>
                  <a:latin typeface="나눔고딕 ExtraBold"/>
                  <a:ea typeface="나눔고딕 ExtraBold"/>
                </a:rPr>
                <a:t>METHODS</a:t>
              </a:r>
              <a:endParaRPr lang="en-US" altLang="ko-KR" sz="6000" spc="-113">
                <a:solidFill>
                  <a:srgbClr val="225c80"/>
                </a:solidFill>
                <a:latin typeface="나눔고딕 ExtraBold"/>
                <a:ea typeface="나눔고딕 ExtraBold"/>
              </a:endParaRPr>
            </a:p>
          </p:txBody>
        </p:sp>
      </p:grpSp>
      <p:grpSp>
        <p:nvGrpSpPr>
          <p:cNvPr id="392" name="그룹 391"/>
          <p:cNvGrpSpPr/>
          <p:nvPr/>
        </p:nvGrpSpPr>
        <p:grpSpPr>
          <a:xfrm rot="0">
            <a:off x="15769656" y="27820196"/>
            <a:ext cx="13352138" cy="1100278"/>
            <a:chOff x="15767288" y="30783680"/>
            <a:chExt cx="13350444" cy="1100140"/>
          </a:xfrm>
        </p:grpSpPr>
        <p:sp>
          <p:nvSpPr>
            <p:cNvPr id="393" name="직사각형 392"/>
            <p:cNvSpPr/>
            <p:nvPr/>
          </p:nvSpPr>
          <p:spPr>
            <a:xfrm>
              <a:off x="15767294" y="31530566"/>
              <a:ext cx="13350439" cy="314879"/>
            </a:xfrm>
            <a:prstGeom prst="rect">
              <a:avLst/>
            </a:prstGeom>
            <a:solidFill>
              <a:srgbClr val="add2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endParaRPr lang="ko-KR" altLang="en-US" sz="6000"/>
            </a:p>
          </p:txBody>
        </p:sp>
        <p:sp>
          <p:nvSpPr>
            <p:cNvPr id="394" name="TextBox 393"/>
            <p:cNvSpPr txBox="1"/>
            <p:nvPr/>
          </p:nvSpPr>
          <p:spPr>
            <a:xfrm>
              <a:off x="15767289" y="30783684"/>
              <a:ext cx="8825802" cy="1100139"/>
            </a:xfrm>
            <a:prstGeom prst="rect">
              <a:avLst/>
            </a:prstGeom>
            <a:noFill/>
          </p:spPr>
          <p:txBody>
            <a:bodyPr wrap="square" anchor="ctr">
              <a:spAutoFit/>
            </a:bodyPr>
            <a:lstStyle/>
            <a:p>
              <a:pPr lvl="0">
                <a:lnSpc>
                  <a:spcPct val="110000"/>
                </a:lnSpc>
                <a:defRPr/>
              </a:pPr>
              <a:r>
                <a:rPr lang="en-US" altLang="ko-KR" sz="6000" spc="-113">
                  <a:ln w="9525">
                    <a:solidFill>
                      <a:schemeClr val="bg1">
                        <a:alpha val="0"/>
                      </a:schemeClr>
                    </a:solidFill>
                  </a:ln>
                  <a:solidFill>
                    <a:srgbClr val="225c80"/>
                  </a:solidFill>
                  <a:latin typeface="나눔고딕 ExtraBold"/>
                  <a:ea typeface="나눔고딕 ExtraBold"/>
                </a:rPr>
                <a:t>CONCLUSIONS</a:t>
              </a:r>
              <a:endParaRPr lang="en-US" altLang="ko-KR" sz="6000" spc="-113">
                <a:solidFill>
                  <a:srgbClr val="225c80"/>
                </a:solidFill>
                <a:latin typeface="나눔고딕 ExtraBold"/>
                <a:ea typeface="나눔고딕 ExtraBold"/>
              </a:endParaRPr>
            </a:p>
          </p:txBody>
        </p:sp>
      </p:grpSp>
      <p:sp>
        <p:nvSpPr>
          <p:cNvPr id="396" name="직사각형 395"/>
          <p:cNvSpPr/>
          <p:nvPr/>
        </p:nvSpPr>
        <p:spPr>
          <a:xfrm>
            <a:off x="15713516" y="29081880"/>
            <a:ext cx="13408281" cy="4263549"/>
          </a:xfrm>
          <a:prstGeom prst="rect">
            <a:avLst/>
          </a:prstGeom>
          <a:gradFill flip="none" rotWithShape="1">
            <a:gsLst>
              <a:gs pos="70000">
                <a:srgbClr val="cee4f2"/>
              </a:gs>
              <a:gs pos="30000">
                <a:srgbClr val="cee4f2"/>
              </a:gs>
              <a:gs pos="1000">
                <a:schemeClr val="bg1">
                  <a:alpha val="0"/>
                </a:schemeClr>
              </a:gs>
              <a:gs pos="100000">
                <a:schemeClr val="bg1">
                  <a:alpha val="0"/>
                </a:schemeClr>
              </a:gs>
            </a:gsLst>
            <a:lin ang="10800000" scaled="1"/>
            <a:tileRect/>
          </a:gradFill>
          <a:ln w="28575">
            <a:gradFill flip="none" rotWithShape="1">
              <a:gsLst>
                <a:gs pos="30000">
                  <a:srgbClr val="306688"/>
                </a:gs>
                <a:gs pos="0">
                  <a:schemeClr val="bg1">
                    <a:alpha val="0"/>
                  </a:schemeClr>
                </a:gs>
                <a:gs pos="70000">
                  <a:srgbClr val="306688"/>
                </a:gs>
                <a:gs pos="100000">
                  <a:schemeClr val="bg1">
                    <a:alpha val="0"/>
                  </a:schemeClr>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latinLnBrk="1">
              <a:lnSpc>
                <a:spcPct val="150000"/>
              </a:lnSpc>
              <a:spcBef>
                <a:spcPts val="0"/>
              </a:spcBef>
              <a:spcAft>
                <a:spcPts val="0"/>
              </a:spcAft>
              <a:defRPr/>
            </a:pPr>
            <a:r>
              <a:rPr lang="ko-KR" altLang="en-US" sz="3700" b="1">
                <a:solidFill>
                  <a:schemeClr val="tx1"/>
                </a:solidFill>
                <a:cs typeface="Arial"/>
              </a:rPr>
              <a:t>Interpret the findings in the context of the objective. Discuss clinical or academic implications</a:t>
            </a:r>
            <a:r>
              <a:rPr lang="en-US" altLang="ko-KR" sz="3700" b="1">
                <a:solidFill>
                  <a:schemeClr val="tx1"/>
                </a:solidFill>
                <a:cs typeface="Arial"/>
              </a:rPr>
              <a:t>,</a:t>
            </a:r>
            <a:r>
              <a:rPr lang="ko-KR" altLang="en-US" sz="3700" b="1">
                <a:solidFill>
                  <a:schemeClr val="tx1"/>
                </a:solidFill>
                <a:cs typeface="Arial"/>
              </a:rPr>
              <a:t> </a:t>
            </a:r>
            <a:r>
              <a:rPr lang="en-US" altLang="ko-KR" sz="3700" b="1">
                <a:solidFill>
                  <a:schemeClr val="tx1"/>
                </a:solidFill>
                <a:cs typeface="Arial"/>
              </a:rPr>
              <a:t>suggestion for future research.(</a:t>
            </a:r>
            <a:r>
              <a:rPr lang="ko-KR" altLang="en-US" sz="3700" b="1">
                <a:solidFill>
                  <a:schemeClr val="tx1"/>
                </a:solidFill>
                <a:cs typeface="Arial"/>
              </a:rPr>
              <a:t>맑은고딕 </a:t>
            </a:r>
            <a:r>
              <a:rPr lang="en-US" altLang="ko-KR" sz="3700" b="1">
                <a:solidFill>
                  <a:schemeClr val="tx1"/>
                </a:solidFill>
                <a:cs typeface="Arial"/>
              </a:rPr>
              <a:t>40pt)</a:t>
            </a:r>
            <a:endParaRPr lang="en-US" altLang="ko-KR" sz="3700" b="1">
              <a:solidFill>
                <a:schemeClr val="tx1"/>
              </a:solidFill>
              <a:cs typeface="Arial"/>
            </a:endParaRPr>
          </a:p>
        </p:txBody>
      </p:sp>
      <p:sp>
        <p:nvSpPr>
          <p:cNvPr id="397" name="직사각형 396"/>
          <p:cNvSpPr/>
          <p:nvPr/>
        </p:nvSpPr>
        <p:spPr>
          <a:xfrm>
            <a:off x="15813112" y="33563648"/>
            <a:ext cx="13265229" cy="940039"/>
          </a:xfrm>
          <a:prstGeom prst="rect">
            <a:avLst/>
          </a:prstGeom>
          <a:noFill/>
        </p:spPr>
        <p:txBody>
          <a:bodyPr wrap="square" anchor="ctr">
            <a:spAutoFit/>
          </a:bodyPr>
          <a:lstStyle/>
          <a:p>
            <a:pPr lvl="0" algn="just" eaLnBrk="0" latinLnBrk="0" hangingPunct="0">
              <a:lnSpc>
                <a:spcPct val="150000"/>
              </a:lnSpc>
              <a:spcAft>
                <a:spcPts val="0"/>
              </a:spcAft>
              <a:defRPr/>
            </a:pPr>
            <a:endParaRPr lang="en-US" altLang="ko-KR" sz="3700" spc="-113">
              <a:ln w="9525">
                <a:solidFill>
                  <a:schemeClr val="bg1">
                    <a:alpha val="0"/>
                  </a:schemeClr>
                </a:solidFill>
              </a:ln>
              <a:solidFill>
                <a:srgbClr val="000000"/>
              </a:solidFill>
              <a:latin typeface="Trebuchet MS"/>
              <a:ea typeface="나눔고딕 ExtraBold"/>
            </a:endParaRPr>
          </a:p>
        </p:txBody>
      </p:sp>
      <p:sp>
        <p:nvSpPr>
          <p:cNvPr id="520" name="직사각형 392"/>
          <p:cNvSpPr/>
          <p:nvPr/>
        </p:nvSpPr>
        <p:spPr>
          <a:xfrm>
            <a:off x="15769662" y="36046832"/>
            <a:ext cx="13352133" cy="314918"/>
          </a:xfrm>
          <a:prstGeom prst="rect">
            <a:avLst/>
          </a:prstGeom>
          <a:solidFill>
            <a:srgbClr val="add2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endParaRPr lang="ko-KR" altLang="en-US" sz="6000"/>
          </a:p>
        </p:txBody>
      </p:sp>
      <p:sp>
        <p:nvSpPr>
          <p:cNvPr id="521" name="TextBox 393"/>
          <p:cNvSpPr txBox="1"/>
          <p:nvPr/>
        </p:nvSpPr>
        <p:spPr>
          <a:xfrm>
            <a:off x="15769656" y="35317008"/>
            <a:ext cx="8826924" cy="1100280"/>
          </a:xfrm>
          <a:prstGeom prst="rect">
            <a:avLst/>
          </a:prstGeom>
          <a:noFill/>
        </p:spPr>
        <p:txBody>
          <a:bodyPr wrap="square" anchor="ctr">
            <a:spAutoFit/>
          </a:bodyPr>
          <a:lstStyle/>
          <a:p>
            <a:pPr lvl="0">
              <a:lnSpc>
                <a:spcPct val="110000"/>
              </a:lnSpc>
              <a:defRPr/>
            </a:pPr>
            <a:r>
              <a:rPr lang="en-US" altLang="ko-KR" sz="6000" spc="-113">
                <a:ln w="9525">
                  <a:solidFill>
                    <a:schemeClr val="bg1">
                      <a:alpha val="0"/>
                    </a:schemeClr>
                  </a:solidFill>
                </a:ln>
                <a:solidFill>
                  <a:srgbClr val="225c80"/>
                </a:solidFill>
                <a:latin typeface="나눔고딕 ExtraBold"/>
                <a:ea typeface="나눔고딕 ExtraBold"/>
              </a:rPr>
              <a:t>Reference</a:t>
            </a:r>
            <a:endParaRPr lang="en-US" altLang="ko-KR" sz="6000" spc="-113">
              <a:solidFill>
                <a:srgbClr val="225c80"/>
              </a:solidFill>
              <a:latin typeface="나눔고딕 ExtraBold"/>
              <a:ea typeface="나눔고딕 ExtraBold"/>
            </a:endParaRPr>
          </a:p>
        </p:txBody>
      </p:sp>
      <p:sp>
        <p:nvSpPr>
          <p:cNvPr id="523" name="가로 글상자 522"/>
          <p:cNvSpPr txBox="1"/>
          <p:nvPr/>
        </p:nvSpPr>
        <p:spPr>
          <a:xfrm>
            <a:off x="17069262" y="4717675"/>
            <a:ext cx="12337672" cy="485201"/>
          </a:xfrm>
          <a:prstGeom prst="rect">
            <a:avLst/>
          </a:prstGeom>
        </p:spPr>
        <p:txBody>
          <a:bodyPr wrap="square">
            <a:spAutoFit/>
          </a:bodyPr>
          <a:p>
            <a:pPr lvl="0" algn="r">
              <a:spcAft>
                <a:spcPts val="0"/>
              </a:spcAft>
              <a:defRPr/>
            </a:pPr>
            <a:r>
              <a:rPr lang="en-US" altLang="ko-KR" sz="2600" b="1">
                <a:cs typeface="Calibri"/>
              </a:rPr>
              <a:t>Corresponding author*</a:t>
            </a:r>
            <a:r>
              <a:rPr lang="ko-KR" altLang="en-US" sz="2600" b="1" baseline="30000">
                <a:solidFill>
                  <a:schemeClr val="tx1"/>
                </a:solidFill>
                <a:cs typeface="Calibri"/>
              </a:rPr>
              <a:t> </a:t>
            </a:r>
            <a:r>
              <a:rPr lang="ko-KR" altLang="en-US" sz="2600" b="1" i="0" strike="noStrike" baseline="0">
                <a:cs typeface="Calibri"/>
              </a:rPr>
              <a:t> </a:t>
            </a:r>
            <a:r>
              <a:rPr lang="en-US" altLang="ko-KR" sz="2600" b="1" i="0" strike="noStrike" baseline="0">
                <a:cs typeface="Calibri"/>
              </a:rPr>
              <a:t>(</a:t>
            </a:r>
            <a:r>
              <a:rPr lang="ko-KR" altLang="en-US" sz="2600" b="1" i="0" strike="noStrike" baseline="0">
                <a:cs typeface="Calibri"/>
              </a:rPr>
              <a:t>맑은고딕 </a:t>
            </a:r>
            <a:r>
              <a:rPr lang="en-US" altLang="ko-KR" sz="2600" b="1">
                <a:cs typeface="Calibri"/>
              </a:rPr>
              <a:t>28pt)</a:t>
            </a:r>
            <a:endParaRPr lang="en-US" altLang="ko-KR" sz="2600" b="1">
              <a:cs typeface="Calibri"/>
            </a:endParaRPr>
          </a:p>
        </p:txBody>
      </p:sp>
      <p:grpSp>
        <p:nvGrpSpPr>
          <p:cNvPr id="525" name="그룹 524"/>
          <p:cNvGrpSpPr/>
          <p:nvPr/>
        </p:nvGrpSpPr>
        <p:grpSpPr>
          <a:xfrm rot="0">
            <a:off x="993816" y="15751215"/>
            <a:ext cx="13924910" cy="1100271"/>
            <a:chOff x="1177264" y="19440122"/>
            <a:chExt cx="13350439" cy="1100134"/>
          </a:xfrm>
        </p:grpSpPr>
        <p:sp>
          <p:nvSpPr>
            <p:cNvPr id="526" name="직사각형 386"/>
            <p:cNvSpPr/>
            <p:nvPr/>
          </p:nvSpPr>
          <p:spPr>
            <a:xfrm>
              <a:off x="1177264" y="20170748"/>
              <a:ext cx="13350439" cy="314879"/>
            </a:xfrm>
            <a:prstGeom prst="rect">
              <a:avLst/>
            </a:prstGeom>
            <a:solidFill>
              <a:srgbClr val="add2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endParaRPr lang="ko-KR" altLang="en-US" sz="6000"/>
            </a:p>
          </p:txBody>
        </p:sp>
        <p:sp>
          <p:nvSpPr>
            <p:cNvPr id="527" name="TextBox 387"/>
            <p:cNvSpPr txBox="1"/>
            <p:nvPr/>
          </p:nvSpPr>
          <p:spPr>
            <a:xfrm>
              <a:off x="1177267" y="19440122"/>
              <a:ext cx="8825803" cy="1100134"/>
            </a:xfrm>
            <a:prstGeom prst="rect">
              <a:avLst/>
            </a:prstGeom>
            <a:noFill/>
          </p:spPr>
          <p:txBody>
            <a:bodyPr wrap="square" anchor="ctr">
              <a:spAutoFit/>
            </a:bodyPr>
            <a:lstStyle/>
            <a:p>
              <a:pPr lvl="0">
                <a:lnSpc>
                  <a:spcPct val="110000"/>
                </a:lnSpc>
                <a:defRPr/>
              </a:pPr>
              <a:r>
                <a:rPr lang="en-US" altLang="ko-KR" sz="6000" spc="-113">
                  <a:ln w="9525">
                    <a:solidFill>
                      <a:schemeClr val="bg1">
                        <a:alpha val="0"/>
                      </a:schemeClr>
                    </a:solidFill>
                  </a:ln>
                  <a:solidFill>
                    <a:srgbClr val="225c80"/>
                  </a:solidFill>
                  <a:latin typeface="나눔고딕 ExtraBold"/>
                  <a:ea typeface="나눔고딕 ExtraBold"/>
                </a:rPr>
                <a:t>Objectives</a:t>
              </a:r>
              <a:endParaRPr lang="en-US" altLang="ko-KR" sz="6000" spc="-113">
                <a:solidFill>
                  <a:srgbClr val="225c80"/>
                </a:solidFill>
                <a:latin typeface="나눔고딕 ExtraBold"/>
                <a:ea typeface="나눔고딕 ExtraBold"/>
              </a:endParaRPr>
            </a:p>
          </p:txBody>
        </p:sp>
      </p:grpSp>
      <p:sp>
        <p:nvSpPr>
          <p:cNvPr id="528" name="직사각형 527"/>
          <p:cNvSpPr/>
          <p:nvPr/>
        </p:nvSpPr>
        <p:spPr>
          <a:xfrm>
            <a:off x="892463" y="17498976"/>
            <a:ext cx="14037319" cy="2362003"/>
          </a:xfrm>
          <a:prstGeom prst="rect">
            <a:avLst/>
          </a:prstGeom>
        </p:spPr>
        <p:txBody>
          <a:bodyPr wrap="square" lIns="101041" tIns="50520" rIns="101041" bIns="50520">
            <a:spAutoFit/>
          </a:bodyPr>
          <a:lstStyle/>
          <a:p>
            <a:pPr lvl="0" latinLnBrk="1">
              <a:lnSpc>
                <a:spcPct val="150000"/>
              </a:lnSpc>
              <a:spcBef>
                <a:spcPts val="0"/>
              </a:spcBef>
              <a:spcAft>
                <a:spcPts val="0"/>
              </a:spcAft>
              <a:defRPr/>
            </a:pPr>
            <a:r>
              <a:rPr lang="ko-KR" altLang="en-US" sz="3300">
                <a:solidFill>
                  <a:schemeClr val="tx1"/>
                </a:solidFill>
                <a:cs typeface="Arial"/>
              </a:rPr>
              <a:t>▣ State the purpose or key question of the study in one or two clear sentences.</a:t>
            </a:r>
            <a:r>
              <a:rPr lang="en-US" altLang="ko-KR" sz="3300">
                <a:solidFill>
                  <a:schemeClr val="tx1"/>
                </a:solidFill>
                <a:cs typeface="Arial"/>
              </a:rPr>
              <a:t> (</a:t>
            </a:r>
            <a:r>
              <a:rPr lang="ko-KR" altLang="en-US" sz="3300">
                <a:solidFill>
                  <a:schemeClr val="tx1"/>
                </a:solidFill>
                <a:cs typeface="Arial"/>
              </a:rPr>
              <a:t>맑은고딕 </a:t>
            </a:r>
            <a:r>
              <a:rPr lang="en-US" altLang="ko-KR" sz="3300">
                <a:solidFill>
                  <a:schemeClr val="tx1"/>
                </a:solidFill>
                <a:cs typeface="Arial"/>
              </a:rPr>
              <a:t>36pt)</a:t>
            </a:r>
            <a:endParaRPr lang="en-US" altLang="ko-KR" sz="3300">
              <a:solidFill>
                <a:schemeClr val="tx1"/>
              </a:solidFill>
              <a:cs typeface="Arial"/>
            </a:endParaRPr>
          </a:p>
          <a:p>
            <a:pPr lvl="0" latinLnBrk="1">
              <a:lnSpc>
                <a:spcPct val="150000"/>
              </a:lnSpc>
              <a:spcBef>
                <a:spcPts val="0"/>
              </a:spcBef>
              <a:spcAft>
                <a:spcPts val="0"/>
              </a:spcAft>
              <a:defRPr/>
            </a:pPr>
            <a:r>
              <a:rPr lang="ko-KR" altLang="en-US" sz="3300">
                <a:solidFill>
                  <a:schemeClr val="tx1"/>
                </a:solidFill>
                <a:cs typeface="Arial"/>
              </a:rPr>
              <a:t> </a:t>
            </a:r>
            <a:endParaRPr lang="ko-KR" altLang="en-US" sz="3300">
              <a:solidFill>
                <a:schemeClr val="tx1"/>
              </a:solidFill>
              <a:cs typeface="Arial"/>
            </a:endParaRPr>
          </a:p>
        </p:txBody>
      </p:sp>
      <p:grpSp>
        <p:nvGrpSpPr>
          <p:cNvPr id="582" name="그룹 581"/>
          <p:cNvGrpSpPr/>
          <p:nvPr/>
        </p:nvGrpSpPr>
        <p:grpSpPr>
          <a:xfrm rot="0">
            <a:off x="15745568" y="7111729"/>
            <a:ext cx="13554838" cy="1100274"/>
            <a:chOff x="1177264" y="38286756"/>
            <a:chExt cx="13350439" cy="1100136"/>
          </a:xfrm>
        </p:grpSpPr>
        <p:sp>
          <p:nvSpPr>
            <p:cNvPr id="583" name="직사각형 389"/>
            <p:cNvSpPr/>
            <p:nvPr/>
          </p:nvSpPr>
          <p:spPr>
            <a:xfrm>
              <a:off x="1177264" y="39021472"/>
              <a:ext cx="13350439" cy="314879"/>
            </a:xfrm>
            <a:prstGeom prst="rect">
              <a:avLst/>
            </a:prstGeom>
            <a:solidFill>
              <a:srgbClr val="add2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endParaRPr lang="ko-KR" altLang="en-US" sz="6000"/>
            </a:p>
          </p:txBody>
        </p:sp>
        <p:sp>
          <p:nvSpPr>
            <p:cNvPr id="584" name="TextBox 390"/>
            <p:cNvSpPr txBox="1"/>
            <p:nvPr/>
          </p:nvSpPr>
          <p:spPr>
            <a:xfrm>
              <a:off x="1177268" y="38286764"/>
              <a:ext cx="8825802" cy="1100133"/>
            </a:xfrm>
            <a:prstGeom prst="rect">
              <a:avLst/>
            </a:prstGeom>
            <a:noFill/>
          </p:spPr>
          <p:txBody>
            <a:bodyPr wrap="square" anchor="ctr">
              <a:spAutoFit/>
            </a:bodyPr>
            <a:lstStyle/>
            <a:p>
              <a:pPr lvl="0">
                <a:lnSpc>
                  <a:spcPct val="110000"/>
                </a:lnSpc>
                <a:defRPr/>
              </a:pPr>
              <a:r>
                <a:rPr lang="en-US" altLang="ko-KR" sz="6000" spc="-113">
                  <a:ln w="9525">
                    <a:solidFill>
                      <a:schemeClr val="bg1">
                        <a:alpha val="0"/>
                      </a:schemeClr>
                    </a:solidFill>
                  </a:ln>
                  <a:solidFill>
                    <a:srgbClr val="225c80"/>
                  </a:solidFill>
                  <a:latin typeface="나눔고딕 ExtraBold"/>
                  <a:ea typeface="나눔고딕 ExtraBold"/>
                </a:rPr>
                <a:t>RESULTS</a:t>
              </a:r>
              <a:endParaRPr lang="en-US" altLang="ko-KR" sz="6000" spc="-113">
                <a:solidFill>
                  <a:srgbClr val="225c80"/>
                </a:solidFill>
                <a:latin typeface="나눔고딕 ExtraBold"/>
                <a:ea typeface="나눔고딕 ExtraBold"/>
              </a:endParaRPr>
            </a:p>
          </p:txBody>
        </p:sp>
      </p:grpSp>
      <p:graphicFrame>
        <p:nvGraphicFramePr>
          <p:cNvPr id="690" name="차트 689"/>
          <p:cNvGraphicFramePr/>
          <p:nvPr/>
        </p:nvGraphicFramePr>
        <p:xfrm>
          <a:off x="15139892" y="16968352"/>
          <a:ext cx="13795959" cy="9219739"/>
        </p:xfrm>
        <a:graphic>
          <a:graphicData uri="http://schemas.openxmlformats.org/drawingml/2006/chart">
            <c:chart r:id="rId3"/>
          </a:graphicData>
        </a:graphic>
      </p:graphicFrame>
      <p:sp>
        <p:nvSpPr>
          <p:cNvPr id="691" name="아래쪽 화살표 설명선 690"/>
          <p:cNvSpPr/>
          <p:nvPr/>
        </p:nvSpPr>
        <p:spPr>
          <a:xfrm>
            <a:off x="1478527" y="29251516"/>
            <a:ext cx="3297570" cy="2557299"/>
          </a:xfrm>
          <a:prstGeom prst="downArrowCallout">
            <a:avLst>
              <a:gd name="adj1" fmla="val 25000"/>
              <a:gd name="adj2" fmla="val 25000"/>
              <a:gd name="adj3" fmla="val 25000"/>
              <a:gd name="adj4" fmla="val 64977"/>
            </a:avLst>
          </a:prstGeom>
          <a:solidFill>
            <a:srgbClr val="adc6eb"/>
          </a:solidFill>
        </p:spPr>
        <p:style>
          <a:lnRef idx="2">
            <a:schemeClr val="accent1">
              <a:shade val="20000"/>
            </a:schemeClr>
          </a:lnRef>
          <a:fillRef idx="1">
            <a:schemeClr val="accent1"/>
          </a:fillRef>
          <a:effectRef idx="0">
            <a:schemeClr val="accent1"/>
          </a:effectRef>
          <a:fontRef idx="minor">
            <a:schemeClr val="lt1"/>
          </a:fontRef>
        </p:style>
        <p:txBody>
          <a:bodyPr anchor="ctr"/>
          <a:p>
            <a:pPr lvl="0" algn="ctr">
              <a:defRPr/>
            </a:pPr>
            <a:endParaRPr lang="en-US" altLang="ko-KR"/>
          </a:p>
        </p:txBody>
      </p:sp>
      <p:sp>
        <p:nvSpPr>
          <p:cNvPr id="692" name="아래쪽 화살표 설명선 691"/>
          <p:cNvSpPr/>
          <p:nvPr/>
        </p:nvSpPr>
        <p:spPr>
          <a:xfrm>
            <a:off x="5381774" y="29251516"/>
            <a:ext cx="3297570" cy="2557299"/>
          </a:xfrm>
          <a:prstGeom prst="downArrowCallout">
            <a:avLst>
              <a:gd name="adj1" fmla="val 25000"/>
              <a:gd name="adj2" fmla="val 25000"/>
              <a:gd name="adj3" fmla="val 25000"/>
              <a:gd name="adj4" fmla="val 64977"/>
            </a:avLst>
          </a:prstGeom>
          <a:solidFill>
            <a:srgbClr val="adc6eb"/>
          </a:solidFill>
        </p:spPr>
        <p:style>
          <a:lnRef idx="2">
            <a:schemeClr val="accent1">
              <a:shade val="20000"/>
            </a:schemeClr>
          </a:lnRef>
          <a:fillRef idx="1">
            <a:schemeClr val="accent1"/>
          </a:fillRef>
          <a:effectRef idx="0">
            <a:schemeClr val="accent1"/>
          </a:effectRef>
          <a:fontRef idx="minor">
            <a:schemeClr val="lt1"/>
          </a:fontRef>
        </p:style>
        <p:txBody>
          <a:bodyPr anchor="ctr"/>
          <a:p>
            <a:pPr lvl="0" algn="ctr">
              <a:defRPr/>
            </a:pPr>
            <a:endParaRPr lang="en-US" altLang="ko-KR"/>
          </a:p>
        </p:txBody>
      </p:sp>
      <p:sp>
        <p:nvSpPr>
          <p:cNvPr id="693" name="아래쪽 화살표 설명선 692"/>
          <p:cNvSpPr/>
          <p:nvPr/>
        </p:nvSpPr>
        <p:spPr>
          <a:xfrm>
            <a:off x="9285021" y="29251516"/>
            <a:ext cx="3297570" cy="2557299"/>
          </a:xfrm>
          <a:prstGeom prst="downArrowCallout">
            <a:avLst>
              <a:gd name="adj1" fmla="val 25000"/>
              <a:gd name="adj2" fmla="val 25000"/>
              <a:gd name="adj3" fmla="val 25000"/>
              <a:gd name="adj4" fmla="val 64977"/>
            </a:avLst>
          </a:prstGeom>
          <a:solidFill>
            <a:srgbClr val="adc6eb"/>
          </a:solidFill>
        </p:spPr>
        <p:style>
          <a:lnRef idx="2">
            <a:schemeClr val="accent1">
              <a:shade val="20000"/>
            </a:schemeClr>
          </a:lnRef>
          <a:fillRef idx="1">
            <a:schemeClr val="accent1"/>
          </a:fillRef>
          <a:effectRef idx="0">
            <a:schemeClr val="accent1"/>
          </a:effectRef>
          <a:fontRef idx="minor">
            <a:schemeClr val="lt1"/>
          </a:fontRef>
        </p:style>
        <p:txBody>
          <a:bodyPr anchor="ctr"/>
          <a:p>
            <a:pPr lvl="0" algn="ctr">
              <a:defRPr/>
            </a:pPr>
            <a:endParaRPr lang="en-US" altLang="ko-KR"/>
          </a:p>
        </p:txBody>
      </p:sp>
      <p:sp>
        <p:nvSpPr>
          <p:cNvPr id="696" name="순서도: 대체 처리 695"/>
          <p:cNvSpPr/>
          <p:nvPr/>
        </p:nvSpPr>
        <p:spPr>
          <a:xfrm>
            <a:off x="1411229" y="32481788"/>
            <a:ext cx="11575146" cy="2153515"/>
          </a:xfrm>
          <a:prstGeom prst="flowChartAlternateProcess">
            <a:avLst/>
          </a:prstGeom>
          <a:solidFill>
            <a:srgbClr val="adc6eb"/>
          </a:solidFill>
        </p:spPr>
        <p:style>
          <a:lnRef idx="2">
            <a:schemeClr val="accent1">
              <a:shade val="20000"/>
            </a:schemeClr>
          </a:lnRef>
          <a:fillRef idx="1">
            <a:schemeClr val="accent1"/>
          </a:fillRef>
          <a:effectRef idx="0">
            <a:schemeClr val="accent1"/>
          </a:effectRef>
          <a:fontRef idx="minor">
            <a:schemeClr val="lt1"/>
          </a:fontRef>
        </p:style>
        <p:txBody>
          <a:bodyPr anchor="ctr"/>
          <a:p>
            <a:pPr lvl="0" algn="ctr">
              <a:defRPr/>
            </a:pPr>
            <a:endParaRPr lang="en-US" altLang="ko-KR"/>
          </a:p>
        </p:txBody>
      </p:sp>
      <p:graphicFrame>
        <p:nvGraphicFramePr>
          <p:cNvPr id="697" name="표 696"/>
          <p:cNvGraphicFramePr>
            <a:graphicFrameLocks noGrp="1"/>
          </p:cNvGraphicFramePr>
          <p:nvPr/>
        </p:nvGraphicFramePr>
        <p:xfrm>
          <a:off x="15547169" y="11676870"/>
          <a:ext cx="13574625" cy="4685811"/>
        </p:xfrm>
        <a:graphic>
          <a:graphicData uri="http://schemas.openxmlformats.org/drawingml/2006/table">
            <a:tbl>
              <a:tblPr firstRow="1" bandRow="1">
                <a:tableStyleId>{5940675A-B579-460E-94D1-54222C63F5DA}</a:tableStyleId>
              </a:tblPr>
              <a:tblGrid>
                <a:gridCol w="2795023"/>
                <a:gridCol w="1573438"/>
                <a:gridCol w="3068721"/>
                <a:gridCol w="3068721"/>
                <a:gridCol w="3068721"/>
              </a:tblGrid>
              <a:tr h="659295">
                <a:tc>
                  <a:txBody>
                    <a:bodyPr vert="horz" lIns="36229" tIns="46081" rIns="36229" bIns="46081" anchor="ctr" anchorCtr="0"/>
                    <a:lstStyle/>
                    <a:p>
                      <a:pPr lvl="0" algn="ctr" latinLnBrk="1">
                        <a:lnSpc>
                          <a:spcPct val="120000"/>
                        </a:lnSpc>
                        <a:defRPr/>
                      </a:pPr>
                      <a:endParaRPr lang="ko-KR" altLang="en-US" sz="2000" b="1" kern="1200" spc="0">
                        <a:ln w="9525">
                          <a:solidFill>
                            <a:schemeClr val="accent1">
                              <a:shade val="50000"/>
                              <a:alpha val="0"/>
                            </a:schemeClr>
                          </a:solidFill>
                        </a:ln>
                        <a:solidFill>
                          <a:schemeClr val="tx1">
                            <a:lumMod val="95000"/>
                            <a:lumOff val="5000"/>
                          </a:schemeClr>
                        </a:solidFill>
                        <a:latin typeface="나눔고딕"/>
                        <a:ea typeface="나눔고딕"/>
                        <a:cs typeface="+mn-cs"/>
                      </a:endParaRPr>
                    </a:p>
                  </a:txBody>
                  <a:tcPr marL="36229" marR="36229" marT="46081" marB="46081" anchor="ctr">
                    <a:lnL w="9525" cap="flat" cmpd="sng" algn="ctr">
                      <a:noFill/>
                      <a:prstDash val="solid"/>
                      <a:round/>
                      <a:headEnd w="med" len="med"/>
                      <a:tailEnd w="med" len="med"/>
                    </a:lnL>
                    <a:lnR w="9525" cap="flat" cmpd="sng" algn="ctr">
                      <a:solidFill>
                        <a:schemeClr val="bg1">
                          <a:lumMod val="75000"/>
                        </a:schemeClr>
                      </a:solidFill>
                      <a:prstDash val="solid"/>
                      <a:round/>
                      <a:headEnd w="med" len="med"/>
                      <a:tailEnd w="med" len="med"/>
                    </a:lnR>
                    <a:lnB w="9525" cap="flat" cmpd="sng" algn="ctr">
                      <a:solidFill>
                        <a:schemeClr val="bg1">
                          <a:lumMod val="75000"/>
                        </a:schemeClr>
                      </a:solidFill>
                      <a:prstDash val="solid"/>
                      <a:round/>
                      <a:headEnd w="med" len="med"/>
                      <a:tailEnd w="med" len="med"/>
                    </a:lnB>
                    <a:solidFill>
                      <a:srgbClr val="cee4f2"/>
                    </a:solidFill>
                  </a:tcPr>
                </a:tc>
                <a:tc>
                  <a:txBody>
                    <a:bodyPr vert="horz" lIns="36229" tIns="46081" rIns="36229" bIns="46081" anchor="ctr" anchorCtr="0"/>
                    <a:lstStyle/>
                    <a:p>
                      <a:pPr lvl="0" algn="ctr" latinLnBrk="1">
                        <a:lnSpc>
                          <a:spcPct val="120000"/>
                        </a:lnSpc>
                        <a:defRPr/>
                      </a:pPr>
                      <a:endParaRPr lang="ko-KR" altLang="en-US" sz="2000" b="1" kern="1200" spc="0">
                        <a:ln w="9525">
                          <a:solidFill>
                            <a:schemeClr val="accent1">
                              <a:shade val="50000"/>
                              <a:alpha val="0"/>
                            </a:schemeClr>
                          </a:solidFill>
                        </a:ln>
                        <a:solidFill>
                          <a:schemeClr val="tx1">
                            <a:lumMod val="95000"/>
                            <a:lumOff val="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B w="9525" cap="flat" cmpd="sng" algn="ctr">
                      <a:solidFill>
                        <a:schemeClr val="bg1">
                          <a:lumMod val="75000"/>
                        </a:schemeClr>
                      </a:solidFill>
                      <a:prstDash val="solid"/>
                      <a:round/>
                      <a:headEnd w="med" len="med"/>
                      <a:tailEnd w="med" len="med"/>
                    </a:lnB>
                    <a:solidFill>
                      <a:srgbClr val="cee4f2"/>
                    </a:solidFill>
                  </a:tcPr>
                </a:tc>
                <a:tc>
                  <a:txBody>
                    <a:bodyPr vert="horz" lIns="36229" tIns="46081" rIns="36229" bIns="46081" anchor="ctr" anchorCtr="0"/>
                    <a:lstStyle/>
                    <a:p>
                      <a:pPr lvl="0" algn="ctr" latinLnBrk="1">
                        <a:lnSpc>
                          <a:spcPct val="120000"/>
                        </a:lnSpc>
                        <a:defRPr/>
                      </a:pPr>
                      <a:endParaRPr lang="ko-KR" altLang="en-US" sz="2000" b="1" kern="1200" spc="0">
                        <a:ln w="9525">
                          <a:solidFill>
                            <a:schemeClr val="accent1">
                              <a:shade val="50000"/>
                              <a:alpha val="0"/>
                            </a:schemeClr>
                          </a:solidFill>
                        </a:ln>
                        <a:solidFill>
                          <a:schemeClr val="tx1">
                            <a:lumMod val="95000"/>
                            <a:lumOff val="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B w="9525" cap="flat" cmpd="sng" algn="ctr">
                      <a:solidFill>
                        <a:schemeClr val="bg1">
                          <a:lumMod val="75000"/>
                        </a:schemeClr>
                      </a:solidFill>
                      <a:prstDash val="solid"/>
                      <a:round/>
                      <a:headEnd w="med" len="med"/>
                      <a:tailEnd w="med" len="med"/>
                    </a:lnB>
                    <a:solidFill>
                      <a:srgbClr val="cee4f2"/>
                    </a:solidFill>
                  </a:tcPr>
                </a:tc>
                <a:tc>
                  <a:txBody>
                    <a:bodyPr vert="horz" lIns="36229" tIns="46081" rIns="36229" bIns="46081" anchor="ctr" anchorCtr="0"/>
                    <a:lstStyle/>
                    <a:p>
                      <a:pPr lvl="0" algn="ctr" latinLnBrk="1">
                        <a:lnSpc>
                          <a:spcPct val="120000"/>
                        </a:lnSpc>
                        <a:defRPr/>
                      </a:pPr>
                      <a:endParaRPr lang="ko-KR" altLang="en-US" sz="2000" b="1" kern="1200" spc="0">
                        <a:ln w="9525">
                          <a:solidFill>
                            <a:schemeClr val="accent1">
                              <a:shade val="50000"/>
                              <a:alpha val="0"/>
                            </a:schemeClr>
                          </a:solidFill>
                        </a:ln>
                        <a:solidFill>
                          <a:schemeClr val="tx1">
                            <a:lumMod val="95000"/>
                            <a:lumOff val="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B w="9525" cap="flat" cmpd="sng" algn="ctr">
                      <a:solidFill>
                        <a:schemeClr val="bg1">
                          <a:lumMod val="75000"/>
                        </a:schemeClr>
                      </a:solidFill>
                      <a:prstDash val="solid"/>
                      <a:round/>
                      <a:headEnd w="med" len="med"/>
                      <a:tailEnd w="med" len="med"/>
                    </a:lnB>
                    <a:solidFill>
                      <a:srgbClr val="cee4f2"/>
                    </a:solidFill>
                  </a:tcPr>
                </a:tc>
                <a:tc>
                  <a:txBody>
                    <a:bodyPr vert="horz" lIns="36229" tIns="46081" rIns="36229" bIns="46081" anchor="ctr" anchorCtr="0"/>
                    <a:lstStyle/>
                    <a:p>
                      <a:pPr lvl="0" algn="ctr" latinLnBrk="1">
                        <a:lnSpc>
                          <a:spcPct val="120000"/>
                        </a:lnSpc>
                        <a:defRPr/>
                      </a:pPr>
                      <a:endParaRPr lang="ko-KR" altLang="en-US" sz="2000" b="1" kern="1200" spc="0">
                        <a:ln w="9525">
                          <a:solidFill>
                            <a:schemeClr val="accent1">
                              <a:shade val="50000"/>
                              <a:alpha val="0"/>
                            </a:schemeClr>
                          </a:solidFill>
                        </a:ln>
                        <a:solidFill>
                          <a:schemeClr val="tx1">
                            <a:lumMod val="95000"/>
                            <a:lumOff val="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noFill/>
                      <a:prstDash val="solid"/>
                      <a:round/>
                      <a:headEnd w="med" len="med"/>
                      <a:tailEnd w="med" len="med"/>
                    </a:lnR>
                    <a:lnB w="9525" cap="flat" cmpd="sng" algn="ctr">
                      <a:solidFill>
                        <a:schemeClr val="bg1">
                          <a:lumMod val="75000"/>
                        </a:schemeClr>
                      </a:solidFill>
                      <a:prstDash val="solid"/>
                      <a:round/>
                      <a:headEnd w="med" len="med"/>
                      <a:tailEnd w="med" len="med"/>
                    </a:lnB>
                    <a:solidFill>
                      <a:srgbClr val="cee4f2"/>
                    </a:solidFill>
                  </a:tcPr>
                </a:tc>
              </a:tr>
              <a:tr h="659295">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no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no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r>
              <a:tr h="659295">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no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no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r>
              <a:tr h="730040">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no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no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r>
              <a:tr h="659295">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no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no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r>
              <a:tr h="659295">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no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no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r>
              <a:tr h="659295">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no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solidFill>
                        <a:schemeClr val="bg1">
                          <a:lumMod val="75000"/>
                        </a:schemeClr>
                      </a:solid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c>
                  <a:txBody>
                    <a:bodyPr vert="horz" lIns="36229" tIns="46081" rIns="36229" bIns="46081" anchor="ctr" anchorCtr="0"/>
                    <a:lstStyle/>
                    <a:p>
                      <a:pPr lvl="0" algn="ctr" latinLnBrk="1">
                        <a:lnSpc>
                          <a:spcPct val="120000"/>
                        </a:lnSpc>
                        <a:defRPr/>
                      </a:pPr>
                      <a:endParaRPr lang="ko-KR" altLang="en-US" sz="2000" kern="1200" spc="0">
                        <a:ln w="9525">
                          <a:solidFill>
                            <a:schemeClr val="accent1">
                              <a:shade val="50000"/>
                              <a:alpha val="0"/>
                            </a:schemeClr>
                          </a:solidFill>
                        </a:ln>
                        <a:solidFill>
                          <a:schemeClr val="tx1">
                            <a:lumMod val="75000"/>
                            <a:lumOff val="25000"/>
                          </a:schemeClr>
                        </a:solidFill>
                        <a:latin typeface="나눔고딕"/>
                        <a:ea typeface="나눔고딕"/>
                        <a:cs typeface="+mn-cs"/>
                      </a:endParaRPr>
                    </a:p>
                  </a:txBody>
                  <a:tcPr marL="36229" marR="36229" marT="46081" marB="46081" anchor="ctr">
                    <a:lnL w="9525" cap="flat" cmpd="sng" algn="ctr">
                      <a:solidFill>
                        <a:schemeClr val="bg1">
                          <a:lumMod val="75000"/>
                        </a:schemeClr>
                      </a:solidFill>
                      <a:prstDash val="solid"/>
                      <a:round/>
                      <a:headEnd w="med" len="med"/>
                      <a:tailEnd w="med" len="med"/>
                    </a:lnL>
                    <a:lnR w="9525" cap="flat" cmpd="sng" algn="ctr">
                      <a:noFill/>
                      <a:prstDash val="solid"/>
                      <a:round/>
                      <a:headEnd w="med" len="med"/>
                      <a:tailEnd w="med" len="med"/>
                    </a:lnR>
                    <a:lnT w="9525" cap="flat" cmpd="sng" algn="ctr">
                      <a:solidFill>
                        <a:schemeClr val="bg1">
                          <a:lumMod val="75000"/>
                        </a:schemeClr>
                      </a:solidFill>
                      <a:prstDash val="solid"/>
                      <a:round/>
                      <a:headEnd w="med" len="med"/>
                      <a:tailEnd w="med" len="med"/>
                    </a:lnT>
                    <a:lnB w="9525" cap="flat" cmpd="sng" algn="ctr">
                      <a:solidFill>
                        <a:schemeClr val="bg1">
                          <a:lumMod val="75000"/>
                        </a:schemeClr>
                      </a:solidFill>
                      <a:prstDash val="solid"/>
                      <a:round/>
                      <a:headEnd w="med" len="med"/>
                      <a:tailEnd w="med" len="med"/>
                    </a:lnB>
                  </a:tcPr>
                </a:tc>
              </a:tr>
            </a:tbl>
          </a:graphicData>
        </a:graphic>
      </p:graphicFrame>
      <p:sp>
        <p:nvSpPr>
          <p:cNvPr id="698" name="직사각형 697"/>
          <p:cNvSpPr/>
          <p:nvPr/>
        </p:nvSpPr>
        <p:spPr>
          <a:xfrm>
            <a:off x="15447964" y="8544713"/>
            <a:ext cx="14026269" cy="2362765"/>
          </a:xfrm>
          <a:prstGeom prst="rect">
            <a:avLst/>
          </a:prstGeom>
        </p:spPr>
        <p:txBody>
          <a:bodyPr wrap="square" lIns="101041" tIns="50520" rIns="101041" bIns="50520">
            <a:spAutoFit/>
          </a:bodyPr>
          <a:lstStyle/>
          <a:p>
            <a:pPr lvl="0" latinLnBrk="1">
              <a:lnSpc>
                <a:spcPct val="150000"/>
              </a:lnSpc>
              <a:spcBef>
                <a:spcPts val="0"/>
              </a:spcBef>
              <a:spcAft>
                <a:spcPts val="0"/>
              </a:spcAft>
              <a:defRPr/>
            </a:pPr>
            <a:r>
              <a:rPr lang="ko-KR" altLang="en-US" sz="3300">
                <a:solidFill>
                  <a:schemeClr val="tx1"/>
                </a:solidFill>
                <a:cs typeface="Arial"/>
              </a:rPr>
              <a:t>▣ Summarize the key findings, highlighting statistically significant outcomes. </a:t>
            </a:r>
            <a:r>
              <a:rPr lang="en-US" altLang="ko-KR" sz="3300">
                <a:solidFill>
                  <a:schemeClr val="tx1"/>
                </a:solidFill>
                <a:cs typeface="Arial"/>
              </a:rPr>
              <a:t>(</a:t>
            </a:r>
            <a:r>
              <a:rPr lang="ko-KR" altLang="en-US" sz="3300">
                <a:solidFill>
                  <a:schemeClr val="tx1"/>
                </a:solidFill>
                <a:cs typeface="Arial"/>
              </a:rPr>
              <a:t>맑은고딕</a:t>
            </a:r>
            <a:r>
              <a:rPr lang="en-US" altLang="ko-KR" sz="3300">
                <a:solidFill>
                  <a:schemeClr val="tx1"/>
                </a:solidFill>
                <a:cs typeface="Arial"/>
              </a:rPr>
              <a:t>36pt)</a:t>
            </a:r>
            <a:r>
              <a:rPr lang="ko-KR" altLang="en-US" sz="3300">
                <a:solidFill>
                  <a:schemeClr val="tx1"/>
                </a:solidFill>
                <a:cs typeface="Arial"/>
              </a:rPr>
              <a:t> </a:t>
            </a:r>
            <a:endParaRPr lang="ko-KR" altLang="en-US" sz="3300">
              <a:solidFill>
                <a:schemeClr val="tx1"/>
              </a:solidFill>
              <a:cs typeface="Arial"/>
            </a:endParaRPr>
          </a:p>
          <a:p>
            <a:pPr lvl="0" latinLnBrk="1">
              <a:lnSpc>
                <a:spcPct val="150000"/>
              </a:lnSpc>
              <a:spcBef>
                <a:spcPts val="0"/>
              </a:spcBef>
              <a:spcAft>
                <a:spcPts val="0"/>
              </a:spcAft>
              <a:defRPr/>
            </a:pPr>
            <a:endParaRPr lang="ko-KR" altLang="en-US" sz="3300">
              <a:solidFill>
                <a:schemeClr val="tx1"/>
              </a:solidFill>
              <a:cs typeface="Arial"/>
            </a:endParaRPr>
          </a:p>
        </p:txBody>
      </p:sp>
      <p:sp>
        <p:nvSpPr>
          <p:cNvPr id="699" name="직사각형 698"/>
          <p:cNvSpPr/>
          <p:nvPr/>
        </p:nvSpPr>
        <p:spPr>
          <a:xfrm>
            <a:off x="15513014" y="36484584"/>
            <a:ext cx="14163112" cy="4074218"/>
          </a:xfrm>
          <a:prstGeom prst="rect">
            <a:avLst/>
          </a:prstGeom>
        </p:spPr>
        <p:txBody>
          <a:bodyPr wrap="square" lIns="101041" tIns="50520" rIns="101041" bIns="50520">
            <a:spAutoFit/>
          </a:bodyPr>
          <a:lstStyle/>
          <a:p>
            <a:pPr lvl="0" latinLnBrk="1">
              <a:lnSpc>
                <a:spcPct val="150000"/>
              </a:lnSpc>
              <a:spcBef>
                <a:spcPts val="0"/>
              </a:spcBef>
              <a:spcAft>
                <a:spcPts val="0"/>
              </a:spcAft>
              <a:defRPr/>
            </a:pPr>
            <a:r>
              <a:rPr lang="ko-KR" altLang="en-US" sz="2900">
                <a:solidFill>
                  <a:schemeClr val="tx1"/>
                </a:solidFill>
                <a:cs typeface="Arial"/>
              </a:rPr>
              <a:t>▣ Selected key references are presented to highlight the basis and significance of the study.</a:t>
            </a:r>
            <a:endParaRPr lang="ko-KR" altLang="en-US" sz="2900">
              <a:solidFill>
                <a:schemeClr val="tx1"/>
              </a:solidFill>
              <a:cs typeface="Arial"/>
            </a:endParaRPr>
          </a:p>
          <a:p>
            <a:pPr lvl="0" latinLnBrk="1">
              <a:lnSpc>
                <a:spcPct val="150000"/>
              </a:lnSpc>
              <a:spcBef>
                <a:spcPts val="0"/>
              </a:spcBef>
              <a:spcAft>
                <a:spcPts val="0"/>
              </a:spcAft>
              <a:defRPr/>
            </a:pPr>
            <a:r>
              <a:rPr lang="ko-KR" altLang="en-US" sz="2900">
                <a:solidFill>
                  <a:schemeClr val="tx1"/>
                </a:solidFill>
                <a:cs typeface="Arial"/>
              </a:rPr>
              <a:t>▣</a:t>
            </a:r>
            <a:r>
              <a:rPr lang="en-US" altLang="ko-KR" sz="2900">
                <a:solidFill>
                  <a:schemeClr val="tx1"/>
                </a:solidFill>
                <a:cs typeface="Arial"/>
              </a:rPr>
              <a:t> ex) Behrman AK, Lawless-Dixon AR, Davis SB, et al. Locomotor training progression and outcomes after incomplete spinal cord injury. Phys Ther. 2005;85(12):1356-71. -&gt; </a:t>
            </a:r>
            <a:r>
              <a:rPr lang="ko-KR" altLang="en-US" sz="2900">
                <a:solidFill>
                  <a:schemeClr val="tx1"/>
                </a:solidFill>
                <a:cs typeface="Arial"/>
              </a:rPr>
              <a:t>Vancouver_CMSH style</a:t>
            </a:r>
            <a:r>
              <a:rPr lang="en-US" altLang="ko-KR" sz="2900">
                <a:solidFill>
                  <a:schemeClr val="tx1"/>
                </a:solidFill>
                <a:cs typeface="Arial"/>
              </a:rPr>
              <a:t>_ </a:t>
            </a:r>
            <a:r>
              <a:rPr lang="ko-KR" altLang="en-US" sz="2900">
                <a:solidFill>
                  <a:schemeClr val="tx1"/>
                </a:solidFill>
                <a:cs typeface="Arial"/>
              </a:rPr>
              <a:t>맑은고딕</a:t>
            </a:r>
            <a:r>
              <a:rPr lang="en-US" altLang="ko-KR" sz="2900">
                <a:solidFill>
                  <a:schemeClr val="tx1"/>
                </a:solidFill>
                <a:cs typeface="Arial"/>
              </a:rPr>
              <a:t> 32pt)</a:t>
            </a:r>
            <a:endParaRPr lang="en-US" altLang="ko-KR" sz="2900">
              <a:solidFill>
                <a:schemeClr val="tx1"/>
              </a:solidFill>
              <a:cs typeface="Arial"/>
            </a:endParaRPr>
          </a:p>
          <a:p>
            <a:pPr lvl="0" latinLnBrk="1">
              <a:lnSpc>
                <a:spcPct val="150000"/>
              </a:lnSpc>
              <a:spcBef>
                <a:spcPts val="0"/>
              </a:spcBef>
              <a:spcAft>
                <a:spcPts val="0"/>
              </a:spcAft>
              <a:defRPr/>
            </a:pPr>
            <a:endParaRPr lang="ko-KR" altLang="en-US" sz="2900">
              <a:solidFill>
                <a:schemeClr val="tx1"/>
              </a:solidFill>
              <a:cs typeface="Arial"/>
            </a:endParaRPr>
          </a:p>
        </p:txBody>
      </p:sp>
      <p:sp>
        <p:nvSpPr>
          <p:cNvPr id="700" name="가로 글상자 699"/>
          <p:cNvSpPr txBox="1"/>
          <p:nvPr/>
        </p:nvSpPr>
        <p:spPr>
          <a:xfrm>
            <a:off x="810299" y="40486796"/>
            <a:ext cx="29469484" cy="1610654"/>
          </a:xfrm>
          <a:prstGeom prst="rect">
            <a:avLst/>
          </a:prstGeom>
        </p:spPr>
        <p:txBody>
          <a:bodyPr wrap="square">
            <a:spAutoFit/>
          </a:bodyPr>
          <a:p>
            <a:pPr lvl="0">
              <a:defRPr/>
            </a:pPr>
            <a:r>
              <a:rPr lang="ko-KR" altLang="en-US" sz="5000" b="1"/>
              <a:t>*단, 제공된 디자인은 단순 예시이며, 디자인 구성(색상, 배치, 레이아웃 등)은 발표자 개별적으로 자유롭게 구성하셔도 무방합니다.</a:t>
            </a:r>
            <a:endParaRPr lang="ko-KR" altLang="en-US" sz="5000" b="1"/>
          </a:p>
        </p:txBody>
      </p:sp>
    </p:spTree>
    <p:extLst>
      <p:ext uri="{BB962C8B-B14F-4D97-AF65-F5344CB8AC3E}">
        <p14:creationId xmlns:p14="http://schemas.microsoft.com/office/powerpoint/2010/main" val="1565732970"/>
      </p:ext>
    </p:extLst>
  </p:cSld>
  <p:clrMapOvr>
    <a:masterClrMapping/>
  </p:clrMapOvr>
</p:sld>
</file>

<file path=ppt/theme/theme1.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xmlns:lc="http://schemas.openxmlformats.org/drawingml/2006/lockedCanvas" xmlns:p="http://schemas.openxmlformats.org/presentationml/2006/main" name="Office 테마">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MS PGothic"/>
        <a:font script="Hang" typeface="맑은 고딕"/>
        <a:font script="Hans" typeface="SimSu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MS PGothic"/>
        <a:font script="Hang" typeface="맑은 고딕"/>
        <a:font script="Hans" typeface="SimSu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xmlns:lc="http://schemas.openxmlformats.org/drawingml/2006/lockedCanvas" xmlns:p="http://schemas.openxmlformats.org/presentation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Yu Gothic"/>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ep:Properties xmlns:r="http://schemas.openxmlformats.org/officeDocument/2006/relationships" xmlns:ep="http://schemas.openxmlformats.org/officeDocument/2006/extended-properties" xmlns:vt="http://schemas.openxmlformats.org/officeDocument/2006/docPropsVTypes">
  <ep:Manager/>
  <ep:Company/>
  <ep:Words>186</ep:Words>
  <ep:PresentationFormat>사용자 지정</ep:PresentationFormat>
  <ep:Paragraphs>28</ep:Paragraphs>
  <ep:Slides>1</ep:Slides>
  <ep:Notes>1</ep:Notes>
  <ep:TotalTime>0</ep:TotalTime>
  <ep:HiddenSlides>0</ep:HiddenSlides>
  <ep:MMClips>0</ep:MMClips>
  <ep:HeadingPairs>
    <vt:vector size="4" baseType="variant">
      <vt:variant>
        <vt:lpstr>테마</vt:lpstr>
      </vt:variant>
      <vt:variant>
        <vt:i4>1</vt:i4>
      </vt:variant>
      <vt:variant>
        <vt:lpstr>슬라이드 제목</vt:lpstr>
      </vt:variant>
      <vt:variant>
        <vt:i4>1</vt:i4>
      </vt:variant>
    </vt:vector>
  </ep:HeadingPairs>
  <ep:TitlesOfParts>
    <vt:vector size="2" baseType="lpstr">
      <vt:lpstr>Office 테마</vt:lpstr>
      <vt:lpstr>슬라이드 1</vt:lpstr>
    </vt:vector>
  </ep:TitlesOfParts>
  <ep:HyperlinkBase/>
  <ep:Application>Show</ep:Application>
  <ep:AppVersion>12.0000</ep:AppVersion>
</ep:Properties>
</file>

<file path=docProps/core.xml><?xml version="1.0" encoding="utf-8"?>
<cp:coreProperties xmlns:r="http://schemas.openxmlformats.org/officeDocument/2006/relationships" xmlns:cp="http://schemas.openxmlformats.org/package/2006/metadata/core-properties" xmlns:dc="http://purl.org/dc/elements/1.1/" xmlns:dcterms="http://purl.org/dc/terms/" xmlns:dcmitype="http://purl.org/dc/dcmitype/" xmlns:xsi="http://www.w3.org/2001/XMLSchema-instance">
  <dcterms:created xsi:type="dcterms:W3CDTF">2018-10-17T01:18:09.000</dcterms:created>
  <dc:creator>user</dc:creator>
  <cp:lastModifiedBy>parkj</cp:lastModifiedBy>
  <dcterms:modified xsi:type="dcterms:W3CDTF">2025-07-27T06:00:57.845</dcterms:modified>
  <cp:revision>152</cp:revision>
  <dc:title>PowerPoint 프레젠테이션</dc:title>
  <cp:version/>
</cp:coreProperties>
</file>

<file path=docProps/custom.xml><?xml version="1.0" encoding="utf-8"?>
<cfp:Properties xmlns:r="http://schemas.openxmlformats.org/officeDocument/2006/relationships" xmlns:cfp="http://schemas.openxmlformats.org/officeDocument/2006/custom-properties" xmlns:vt="http://schemas.openxmlformats.org/officeDocument/2006/docPropsVTypes"/>
</file>